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266" r:id="rId3"/>
    <p:sldId id="256" r:id="rId4"/>
    <p:sldId id="259" r:id="rId5"/>
    <p:sldId id="271" r:id="rId6"/>
    <p:sldId id="289" r:id="rId7"/>
    <p:sldId id="299" r:id="rId8"/>
    <p:sldId id="298" r:id="rId9"/>
    <p:sldId id="290" r:id="rId10"/>
    <p:sldId id="300" r:id="rId11"/>
    <p:sldId id="295" r:id="rId12"/>
    <p:sldId id="296" r:id="rId13"/>
    <p:sldId id="297" r:id="rId14"/>
    <p:sldId id="292" r:id="rId15"/>
    <p:sldId id="294" r:id="rId16"/>
    <p:sldId id="293" r:id="rId17"/>
    <p:sldId id="291" r:id="rId18"/>
    <p:sldId id="282" r:id="rId19"/>
    <p:sldId id="284" r:id="rId20"/>
    <p:sldId id="285" r:id="rId21"/>
    <p:sldId id="267" r:id="rId22"/>
    <p:sldId id="273" r:id="rId23"/>
    <p:sldId id="274" r:id="rId24"/>
    <p:sldId id="275" r:id="rId25"/>
    <p:sldId id="263" r:id="rId26"/>
    <p:sldId id="281" r:id="rId27"/>
    <p:sldId id="279" r:id="rId28"/>
    <p:sldId id="278" r:id="rId29"/>
    <p:sldId id="264" r:id="rId30"/>
    <p:sldId id="276" r:id="rId31"/>
    <p:sldId id="268" r:id="rId32"/>
    <p:sldId id="269" r:id="rId33"/>
    <p:sldId id="27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BBCCDC8-DEC4-434E-8EEC-BEE8C042CA00}">
          <p14:sldIdLst>
            <p14:sldId id="257"/>
            <p14:sldId id="266"/>
            <p14:sldId id="256"/>
            <p14:sldId id="259"/>
            <p14:sldId id="271"/>
            <p14:sldId id="289"/>
            <p14:sldId id="299"/>
            <p14:sldId id="298"/>
            <p14:sldId id="290"/>
            <p14:sldId id="300"/>
            <p14:sldId id="295"/>
            <p14:sldId id="296"/>
            <p14:sldId id="297"/>
            <p14:sldId id="292"/>
            <p14:sldId id="294"/>
            <p14:sldId id="293"/>
            <p14:sldId id="291"/>
            <p14:sldId id="282"/>
            <p14:sldId id="284"/>
            <p14:sldId id="285"/>
            <p14:sldId id="267"/>
            <p14:sldId id="273"/>
            <p14:sldId id="274"/>
            <p14:sldId id="275"/>
            <p14:sldId id="263"/>
            <p14:sldId id="281"/>
            <p14:sldId id="279"/>
            <p14:sldId id="278"/>
            <p14:sldId id="264"/>
            <p14:sldId id="276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8F888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9" d="100"/>
          <a:sy n="79" d="100"/>
        </p:scale>
        <p:origin x="-89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slide" Target="../slides/slide32.xml"/><Relationship Id="rId1" Type="http://schemas.openxmlformats.org/officeDocument/2006/relationships/slide" Target="../slides/slide10.xml"/><Relationship Id="rId5" Type="http://schemas.openxmlformats.org/officeDocument/2006/relationships/slide" Target="../slides/slide17.xml"/><Relationship Id="rId4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0D9A2-43E2-4779-A381-9F8E732D9A56}" type="doc">
      <dgm:prSet loTypeId="urn:microsoft.com/office/officeart/2005/8/layout/matrix1" loCatId="matrix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BFB25BD-0C8B-4355-80BA-53DC9D1F1D96}">
      <dgm:prSet phldrT="[Текст]"/>
      <dgm:spPr/>
      <dgm:t>
        <a:bodyPr/>
        <a:lstStyle/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МУЛЬТИМЕДІЙНІ </a:t>
          </a:r>
        </a:p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ЗАСОБИ</a:t>
          </a:r>
        </a:p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НАВЧАННЯ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4ED4A1F0-D636-4737-A3E5-01C9EEB5FF0F}" type="parTrans" cxnId="{99419353-EB31-4F21-8B74-F0D568B0EADA}">
      <dgm:prSet/>
      <dgm:spPr/>
      <dgm:t>
        <a:bodyPr/>
        <a:lstStyle/>
        <a:p>
          <a:endParaRPr lang="ru-RU"/>
        </a:p>
      </dgm:t>
    </dgm:pt>
    <dgm:pt modelId="{316D817D-0DF8-47D4-B97F-E1CF569F2A6D}" type="sibTrans" cxnId="{99419353-EB31-4F21-8B74-F0D568B0EADA}">
      <dgm:prSet/>
      <dgm:spPr/>
      <dgm:t>
        <a:bodyPr/>
        <a:lstStyle/>
        <a:p>
          <a:endParaRPr lang="ru-RU"/>
        </a:p>
      </dgm:t>
    </dgm:pt>
    <dgm:pt modelId="{C3A7860B-2687-42F9-AB5B-550C4770A4DF}">
      <dgm:prSet phldrT="[Текст]" custT="1"/>
      <dgm:spPr/>
      <dgm:t>
        <a:bodyPr/>
        <a:lstStyle/>
        <a:p>
          <a:r>
            <a:rPr lang="ru-RU" sz="2000" dirty="0" err="1" smtClean="0">
              <a:solidFill>
                <a:schemeClr val="bg1"/>
              </a:solidFill>
            </a:rPr>
            <a:t>Розвиток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пізнавальної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активності</a:t>
          </a:r>
          <a:r>
            <a:rPr lang="ru-RU" sz="2000" dirty="0" smtClean="0">
              <a:solidFill>
                <a:schemeClr val="bg1"/>
              </a:solidFill>
            </a:rPr>
            <a:t> </a:t>
          </a:r>
          <a:r>
            <a:rPr lang="ru-RU" sz="2000" dirty="0" err="1" smtClean="0">
              <a:solidFill>
                <a:schemeClr val="bg1"/>
              </a:solidFill>
            </a:rPr>
            <a:t>учнів</a:t>
          </a:r>
          <a:endParaRPr lang="ru-RU" sz="2000" dirty="0" smtClean="0">
            <a:solidFill>
              <a:schemeClr val="bg1"/>
            </a:solidFill>
          </a:endParaRPr>
        </a:p>
      </dgm:t>
    </dgm:pt>
    <dgm:pt modelId="{409852B2-4FD7-4FD6-916B-B8C50A8840B4}" type="parTrans" cxnId="{A91E9646-ACF5-4ED5-9486-6B36AA672C4F}">
      <dgm:prSet/>
      <dgm:spPr/>
      <dgm:t>
        <a:bodyPr/>
        <a:lstStyle/>
        <a:p>
          <a:endParaRPr lang="ru-RU"/>
        </a:p>
      </dgm:t>
    </dgm:pt>
    <dgm:pt modelId="{9578591F-662C-47E6-A0B1-A4FCCAD13764}" type="sibTrans" cxnId="{A91E9646-ACF5-4ED5-9486-6B36AA672C4F}">
      <dgm:prSet/>
      <dgm:spPr/>
      <dgm:t>
        <a:bodyPr/>
        <a:lstStyle/>
        <a:p>
          <a:endParaRPr lang="ru-RU"/>
        </a:p>
      </dgm:t>
    </dgm:pt>
    <dgm:pt modelId="{87CEE7CA-C7F8-4092-A7F9-91763CE6EBFC}">
      <dgm:prSet phldrT="[Текст]" phldr="1"/>
      <dgm:spPr/>
      <dgm:t>
        <a:bodyPr/>
        <a:lstStyle/>
        <a:p>
          <a:endParaRPr lang="ru-RU"/>
        </a:p>
      </dgm:t>
    </dgm:pt>
    <dgm:pt modelId="{B65BAD4F-F7A9-4BE6-BE1D-74E4BFC1438E}" type="parTrans" cxnId="{F9286D26-1C00-4D23-BB11-E59C3782A125}">
      <dgm:prSet/>
      <dgm:spPr/>
      <dgm:t>
        <a:bodyPr/>
        <a:lstStyle/>
        <a:p>
          <a:endParaRPr lang="ru-RU"/>
        </a:p>
      </dgm:t>
    </dgm:pt>
    <dgm:pt modelId="{806B0A26-992C-489B-B57D-7887E5C3FCCD}" type="sibTrans" cxnId="{F9286D26-1C00-4D23-BB11-E59C3782A125}">
      <dgm:prSet/>
      <dgm:spPr/>
      <dgm:t>
        <a:bodyPr/>
        <a:lstStyle/>
        <a:p>
          <a:endParaRPr lang="ru-RU"/>
        </a:p>
      </dgm:t>
    </dgm:pt>
    <dgm:pt modelId="{92C8E3F5-E63E-40A6-B0CD-4F91723D808F}">
      <dgm:prSet phldrT="[Текст]" phldr="1"/>
      <dgm:spPr/>
      <dgm:t>
        <a:bodyPr/>
        <a:lstStyle/>
        <a:p>
          <a:endParaRPr lang="ru-RU"/>
        </a:p>
      </dgm:t>
    </dgm:pt>
    <dgm:pt modelId="{5C12A01D-A312-43AC-B9B5-C06080BF2D09}" type="parTrans" cxnId="{766AA109-0C72-4EEE-A083-1A3A4D184D71}">
      <dgm:prSet/>
      <dgm:spPr/>
      <dgm:t>
        <a:bodyPr/>
        <a:lstStyle/>
        <a:p>
          <a:endParaRPr lang="ru-RU"/>
        </a:p>
      </dgm:t>
    </dgm:pt>
    <dgm:pt modelId="{45E3C0FA-8A57-4F3F-86B5-BC390E8F6997}" type="sibTrans" cxnId="{766AA109-0C72-4EEE-A083-1A3A4D184D71}">
      <dgm:prSet/>
      <dgm:spPr/>
      <dgm:t>
        <a:bodyPr/>
        <a:lstStyle/>
        <a:p>
          <a:endParaRPr lang="ru-RU"/>
        </a:p>
      </dgm:t>
    </dgm:pt>
    <dgm:pt modelId="{82003377-1404-4C1B-B9F4-1D4F8C12EB76}">
      <dgm:prSet phldrT="[Текст]" phldr="1"/>
      <dgm:spPr/>
      <dgm:t>
        <a:bodyPr/>
        <a:lstStyle/>
        <a:p>
          <a:endParaRPr lang="ru-RU"/>
        </a:p>
      </dgm:t>
    </dgm:pt>
    <dgm:pt modelId="{2C094703-3243-415A-B7E0-CC5C13FAE450}" type="parTrans" cxnId="{F640CBE3-F111-4563-862E-26D7E4ECF8E1}">
      <dgm:prSet/>
      <dgm:spPr/>
      <dgm:t>
        <a:bodyPr/>
        <a:lstStyle/>
        <a:p>
          <a:endParaRPr lang="ru-RU"/>
        </a:p>
      </dgm:t>
    </dgm:pt>
    <dgm:pt modelId="{9DA661F3-98F1-40BB-826E-EC27E357A5B2}" type="sibTrans" cxnId="{F640CBE3-F111-4563-862E-26D7E4ECF8E1}">
      <dgm:prSet/>
      <dgm:spPr/>
      <dgm:t>
        <a:bodyPr/>
        <a:lstStyle/>
        <a:p>
          <a:endParaRPr lang="ru-RU"/>
        </a:p>
      </dgm:t>
    </dgm:pt>
    <dgm:pt modelId="{D12B737E-434E-4B8F-AAB4-8EB3B209CF18}">
      <dgm:prSet custT="1"/>
      <dgm:spPr/>
      <dgm:t>
        <a:bodyPr/>
        <a:lstStyle/>
        <a:p>
          <a:endParaRPr lang="ru-RU" sz="2000" dirty="0" smtClean="0"/>
        </a:p>
        <a:p>
          <a:r>
            <a:rPr lang="ru-RU" sz="2000" dirty="0" err="1" smtClean="0"/>
            <a:t>Реалізація</a:t>
          </a:r>
          <a:r>
            <a:rPr lang="ru-RU" sz="2000" dirty="0" smtClean="0"/>
            <a:t> </a:t>
          </a:r>
          <a:r>
            <a:rPr lang="ru-RU" sz="2000" dirty="0" err="1" smtClean="0"/>
            <a:t>творчого</a:t>
          </a:r>
          <a:r>
            <a:rPr lang="ru-RU" sz="2000" dirty="0" smtClean="0"/>
            <a:t> </a:t>
          </a:r>
          <a:r>
            <a:rPr lang="ru-RU" sz="2000" dirty="0" err="1" smtClean="0"/>
            <a:t>потенціалу</a:t>
          </a:r>
          <a:r>
            <a:rPr lang="ru-RU" sz="2000" dirty="0" smtClean="0"/>
            <a:t> </a:t>
          </a:r>
          <a:r>
            <a:rPr lang="ru-RU" sz="2000" dirty="0" err="1" smtClean="0"/>
            <a:t>учнів</a:t>
          </a:r>
          <a:r>
            <a:rPr lang="ru-RU" sz="2000" dirty="0" smtClean="0"/>
            <a:t> та </a:t>
          </a:r>
          <a:r>
            <a:rPr lang="ru-RU" sz="2000" dirty="0" err="1" smtClean="0"/>
            <a:t>формування</a:t>
          </a:r>
          <a:r>
            <a:rPr lang="ru-RU" sz="2000" dirty="0" smtClean="0"/>
            <a:t> </a:t>
          </a:r>
          <a:r>
            <a:rPr lang="ru-RU" sz="2000" dirty="0" err="1" smtClean="0"/>
            <a:t>соціальних</a:t>
          </a:r>
          <a:r>
            <a:rPr lang="ru-RU" sz="2000" dirty="0" smtClean="0"/>
            <a:t> і </a:t>
          </a:r>
          <a:r>
            <a:rPr lang="ru-RU" sz="2000" dirty="0" err="1" smtClean="0"/>
            <a:t>комунікативних</a:t>
          </a:r>
          <a:r>
            <a:rPr lang="ru-RU" sz="2000" dirty="0" smtClean="0"/>
            <a:t>   </a:t>
          </a:r>
          <a:r>
            <a:rPr lang="ru-RU" sz="2000" dirty="0" err="1" smtClean="0"/>
            <a:t>компетенцій</a:t>
          </a:r>
          <a:endParaRPr lang="ru-RU" sz="2000" dirty="0"/>
        </a:p>
      </dgm:t>
    </dgm:pt>
    <dgm:pt modelId="{128973E9-37FC-49FE-98FA-1723F41B9086}" type="parTrans" cxnId="{D728AC02-013B-4004-B91E-8D228E034687}">
      <dgm:prSet/>
      <dgm:spPr/>
      <dgm:t>
        <a:bodyPr/>
        <a:lstStyle/>
        <a:p>
          <a:endParaRPr lang="ru-RU"/>
        </a:p>
      </dgm:t>
    </dgm:pt>
    <dgm:pt modelId="{918489EC-45BC-45F3-83B2-62DE1C81873D}" type="sibTrans" cxnId="{D728AC02-013B-4004-B91E-8D228E034687}">
      <dgm:prSet/>
      <dgm:spPr/>
      <dgm:t>
        <a:bodyPr/>
        <a:lstStyle/>
        <a:p>
          <a:endParaRPr lang="ru-RU"/>
        </a:p>
      </dgm:t>
    </dgm:pt>
    <dgm:pt modelId="{252CA683-8BD3-4896-B2BE-A6734B192CDC}">
      <dgm:prSet custT="1"/>
      <dgm:spPr/>
      <dgm:t>
        <a:bodyPr/>
        <a:lstStyle/>
        <a:p>
          <a:endParaRPr lang="ru-RU" sz="1800" dirty="0">
            <a:solidFill>
              <a:srgbClr val="FFC000"/>
            </a:solidFill>
          </a:endParaRPr>
        </a:p>
      </dgm:t>
    </dgm:pt>
    <dgm:pt modelId="{B3A5D792-11CB-47E3-B7C4-31EB178C2070}" type="parTrans" cxnId="{B5D883B6-78FC-4DB0-9837-64F7346D4807}">
      <dgm:prSet/>
      <dgm:spPr/>
      <dgm:t>
        <a:bodyPr/>
        <a:lstStyle/>
        <a:p>
          <a:endParaRPr lang="ru-RU"/>
        </a:p>
      </dgm:t>
    </dgm:pt>
    <dgm:pt modelId="{E3F64B85-C0E4-4624-A4E2-0A840CEAE5C4}" type="sibTrans" cxnId="{B5D883B6-78FC-4DB0-9837-64F7346D4807}">
      <dgm:prSet/>
      <dgm:spPr/>
      <dgm:t>
        <a:bodyPr/>
        <a:lstStyle/>
        <a:p>
          <a:endParaRPr lang="ru-RU"/>
        </a:p>
      </dgm:t>
    </dgm:pt>
    <dgm:pt modelId="{69169275-D996-44F0-8E8C-A239F11382E6}">
      <dgm:prSet/>
      <dgm:spPr/>
      <dgm:t>
        <a:bodyPr/>
        <a:lstStyle/>
        <a:p>
          <a:endParaRPr lang="ru-RU"/>
        </a:p>
      </dgm:t>
    </dgm:pt>
    <dgm:pt modelId="{CFE2DD94-144B-4A63-A7D3-D0FABB3ADBC9}" type="parTrans" cxnId="{02C6041F-2140-49D7-A473-7D77E30DA54B}">
      <dgm:prSet/>
      <dgm:spPr/>
      <dgm:t>
        <a:bodyPr/>
        <a:lstStyle/>
        <a:p>
          <a:endParaRPr lang="ru-RU"/>
        </a:p>
      </dgm:t>
    </dgm:pt>
    <dgm:pt modelId="{9F2B36AB-41D8-41D1-AC7A-C4F6351E57DA}" type="sibTrans" cxnId="{02C6041F-2140-49D7-A473-7D77E30DA54B}">
      <dgm:prSet/>
      <dgm:spPr/>
      <dgm:t>
        <a:bodyPr/>
        <a:lstStyle/>
        <a:p>
          <a:endParaRPr lang="ru-RU"/>
        </a:p>
      </dgm:t>
    </dgm:pt>
    <dgm:pt modelId="{AF078C30-1B44-4175-B7E7-A0586FABAA4C}">
      <dgm:prSet custT="1"/>
      <dgm:spPr/>
      <dgm:t>
        <a:bodyPr/>
        <a:lstStyle/>
        <a:p>
          <a:r>
            <a:rPr lang="ru-RU" sz="2000" dirty="0" err="1" smtClean="0"/>
            <a:t>Формування</a:t>
          </a:r>
          <a:r>
            <a:rPr lang="ru-RU" sz="2000" dirty="0" smtClean="0"/>
            <a:t> </a:t>
          </a:r>
          <a:r>
            <a:rPr lang="ru-RU" sz="2000" dirty="0" err="1" smtClean="0"/>
            <a:t>інформаційної</a:t>
          </a:r>
          <a:r>
            <a:rPr lang="ru-RU" sz="2000" dirty="0" smtClean="0"/>
            <a:t> </a:t>
          </a:r>
          <a:r>
            <a:rPr lang="ru-RU" sz="2000" dirty="0" err="1" smtClean="0"/>
            <a:t>культури</a:t>
          </a:r>
          <a:r>
            <a:rPr lang="ru-RU" sz="2000" dirty="0" smtClean="0"/>
            <a:t> </a:t>
          </a:r>
          <a:r>
            <a:rPr lang="ru-RU" sz="2000" dirty="0" err="1" smtClean="0"/>
            <a:t>учнів</a:t>
          </a:r>
          <a:endParaRPr lang="ru-RU" sz="2000" dirty="0"/>
        </a:p>
      </dgm:t>
    </dgm:pt>
    <dgm:pt modelId="{979D4431-99E2-46D5-AD7B-30C5189F920E}" type="parTrans" cxnId="{95D5E0C1-D6CE-4125-850C-D82D5F2EFF1A}">
      <dgm:prSet/>
      <dgm:spPr/>
      <dgm:t>
        <a:bodyPr/>
        <a:lstStyle/>
        <a:p>
          <a:endParaRPr lang="ru-RU"/>
        </a:p>
      </dgm:t>
    </dgm:pt>
    <dgm:pt modelId="{E756FD38-B362-4786-BF03-F8C1482FF909}" type="sibTrans" cxnId="{95D5E0C1-D6CE-4125-850C-D82D5F2EFF1A}">
      <dgm:prSet/>
      <dgm:spPr/>
      <dgm:t>
        <a:bodyPr/>
        <a:lstStyle/>
        <a:p>
          <a:endParaRPr lang="ru-RU"/>
        </a:p>
      </dgm:t>
    </dgm:pt>
    <dgm:pt modelId="{DBA7690E-21AD-4518-BBBB-011EE4CA7AC7}">
      <dgm:prSet custT="1"/>
      <dgm:spPr/>
      <dgm:t>
        <a:bodyPr/>
        <a:lstStyle/>
        <a:p>
          <a:r>
            <a:rPr lang="ru-RU" sz="2000" dirty="0" err="1" smtClean="0"/>
            <a:t>Створення</a:t>
          </a:r>
          <a:r>
            <a:rPr lang="ru-RU" sz="2000" dirty="0" smtClean="0"/>
            <a:t> </a:t>
          </a:r>
          <a:r>
            <a:rPr lang="ru-RU" sz="2000" dirty="0" err="1" smtClean="0"/>
            <a:t>цілісного</a:t>
          </a:r>
          <a:r>
            <a:rPr lang="ru-RU" sz="2000" dirty="0" smtClean="0"/>
            <a:t> </a:t>
          </a:r>
          <a:r>
            <a:rPr lang="ru-RU" sz="2000" dirty="0" err="1" smtClean="0"/>
            <a:t>уявлення</a:t>
          </a:r>
          <a:r>
            <a:rPr lang="ru-RU" sz="2000" dirty="0" smtClean="0"/>
            <a:t> про </a:t>
          </a:r>
          <a:r>
            <a:rPr lang="ru-RU" sz="2000" dirty="0" err="1" smtClean="0"/>
            <a:t>наукову</a:t>
          </a:r>
          <a:r>
            <a:rPr lang="ru-RU" sz="2000" dirty="0" smtClean="0"/>
            <a:t> картину </a:t>
          </a:r>
          <a:r>
            <a:rPr lang="ru-RU" sz="2000" dirty="0" err="1" smtClean="0"/>
            <a:t>світу</a:t>
          </a:r>
          <a:endParaRPr lang="ru-RU" sz="2000" dirty="0"/>
        </a:p>
      </dgm:t>
    </dgm:pt>
    <dgm:pt modelId="{DE989C78-8A92-4435-9215-40F9545B94AC}" type="parTrans" cxnId="{32C734D8-F19F-4AF7-B38C-3048F5CAF13F}">
      <dgm:prSet/>
      <dgm:spPr/>
      <dgm:t>
        <a:bodyPr/>
        <a:lstStyle/>
        <a:p>
          <a:endParaRPr lang="ru-RU"/>
        </a:p>
      </dgm:t>
    </dgm:pt>
    <dgm:pt modelId="{227A2932-165A-4BFC-AE9A-BF953A197DE5}" type="sibTrans" cxnId="{32C734D8-F19F-4AF7-B38C-3048F5CAF13F}">
      <dgm:prSet/>
      <dgm:spPr/>
      <dgm:t>
        <a:bodyPr/>
        <a:lstStyle/>
        <a:p>
          <a:endParaRPr lang="ru-RU"/>
        </a:p>
      </dgm:t>
    </dgm:pt>
    <dgm:pt modelId="{3A1DD439-3883-4A4F-9491-7AA8E92B661A}">
      <dgm:prSet/>
      <dgm:spPr/>
      <dgm:t>
        <a:bodyPr/>
        <a:lstStyle/>
        <a:p>
          <a:endParaRPr lang="ru-RU" dirty="0"/>
        </a:p>
      </dgm:t>
    </dgm:pt>
    <dgm:pt modelId="{8877C8EB-17FF-4184-BB88-26BC87F3A40B}" type="parTrans" cxnId="{BB526C2A-73C7-4A6D-AD91-2CB7FF0EE901}">
      <dgm:prSet/>
      <dgm:spPr/>
      <dgm:t>
        <a:bodyPr/>
        <a:lstStyle/>
        <a:p>
          <a:endParaRPr lang="ru-RU"/>
        </a:p>
      </dgm:t>
    </dgm:pt>
    <dgm:pt modelId="{BE4E1AA7-A335-43C6-BCA4-2B50A0EC7E87}" type="sibTrans" cxnId="{BB526C2A-73C7-4A6D-AD91-2CB7FF0EE901}">
      <dgm:prSet/>
      <dgm:spPr/>
      <dgm:t>
        <a:bodyPr/>
        <a:lstStyle/>
        <a:p>
          <a:endParaRPr lang="ru-RU"/>
        </a:p>
      </dgm:t>
    </dgm:pt>
    <dgm:pt modelId="{85E90BA4-B1C5-4824-8F27-1D542C603356}" type="pres">
      <dgm:prSet presAssocID="{9990D9A2-43E2-4779-A381-9F8E732D9A56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77020-AD1B-4A17-979A-588DEC512FF3}" type="pres">
      <dgm:prSet presAssocID="{9990D9A2-43E2-4779-A381-9F8E732D9A56}" presName="matrix" presStyleCnt="0"/>
      <dgm:spPr/>
    </dgm:pt>
    <dgm:pt modelId="{13340A9E-F46E-4406-9C4F-A1B6F50CE66B}" type="pres">
      <dgm:prSet presAssocID="{9990D9A2-43E2-4779-A381-9F8E732D9A56}" presName="tile1" presStyleLbl="node1" presStyleIdx="0" presStyleCnt="4" custLinFactNeighborX="-1586" custLinFactNeighborY="-2767"/>
      <dgm:spPr/>
      <dgm:t>
        <a:bodyPr/>
        <a:lstStyle/>
        <a:p>
          <a:endParaRPr lang="ru-RU"/>
        </a:p>
      </dgm:t>
    </dgm:pt>
    <dgm:pt modelId="{92FA060A-FAD6-4759-9FB8-D2A42879D35F}" type="pres">
      <dgm:prSet presAssocID="{9990D9A2-43E2-4779-A381-9F8E732D9A5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3701B-F288-4248-B7C3-E41131E90BF7}" type="pres">
      <dgm:prSet presAssocID="{9990D9A2-43E2-4779-A381-9F8E732D9A56}" presName="tile2" presStyleLbl="node1" presStyleIdx="1" presStyleCnt="4" custLinFactNeighborX="2767" custLinFactNeighborY="2157"/>
      <dgm:spPr/>
      <dgm:t>
        <a:bodyPr/>
        <a:lstStyle/>
        <a:p>
          <a:endParaRPr lang="ru-RU"/>
        </a:p>
      </dgm:t>
    </dgm:pt>
    <dgm:pt modelId="{F9F71201-5868-49CD-86BB-302DB073E995}" type="pres">
      <dgm:prSet presAssocID="{9990D9A2-43E2-4779-A381-9F8E732D9A5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8A64D-54B8-43B2-B547-F91E81FDEC90}" type="pres">
      <dgm:prSet presAssocID="{9990D9A2-43E2-4779-A381-9F8E732D9A56}" presName="tile3" presStyleLbl="node1" presStyleIdx="2" presStyleCnt="4"/>
      <dgm:spPr/>
      <dgm:t>
        <a:bodyPr/>
        <a:lstStyle/>
        <a:p>
          <a:endParaRPr lang="ru-RU"/>
        </a:p>
      </dgm:t>
    </dgm:pt>
    <dgm:pt modelId="{38B1FAF3-6FF6-4D0C-8DB1-C1B8AF6032A4}" type="pres">
      <dgm:prSet presAssocID="{9990D9A2-43E2-4779-A381-9F8E732D9A5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3960B-ECE2-4669-9000-F224C3B72149}" type="pres">
      <dgm:prSet presAssocID="{9990D9A2-43E2-4779-A381-9F8E732D9A56}" presName="tile4" presStyleLbl="node1" presStyleIdx="3" presStyleCnt="4" custLinFactNeighborY="3544"/>
      <dgm:spPr/>
      <dgm:t>
        <a:bodyPr/>
        <a:lstStyle/>
        <a:p>
          <a:endParaRPr lang="ru-RU"/>
        </a:p>
      </dgm:t>
    </dgm:pt>
    <dgm:pt modelId="{68853D8C-D9E8-4647-A674-075EB07EE06A}" type="pres">
      <dgm:prSet presAssocID="{9990D9A2-43E2-4779-A381-9F8E732D9A5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46C50-17B8-47F6-9634-90D10AC9866F}" type="pres">
      <dgm:prSet presAssocID="{9990D9A2-43E2-4779-A381-9F8E732D9A56}" presName="centerTile" presStyleLbl="fgShp" presStyleIdx="0" presStyleCnt="1" custLinFactNeighborX="-6418" custLinFactNeighborY="630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91E9646-ACF5-4ED5-9486-6B36AA672C4F}" srcId="{8BFB25BD-0C8B-4355-80BA-53DC9D1F1D96}" destId="{C3A7860B-2687-42F9-AB5B-550C4770A4DF}" srcOrd="0" destOrd="0" parTransId="{409852B2-4FD7-4FD6-916B-B8C50A8840B4}" sibTransId="{9578591F-662C-47E6-A0B1-A4FCCAD13764}"/>
    <dgm:cxn modelId="{4BEC8966-6D54-425A-BD6D-D0575C08173A}" type="presOf" srcId="{9990D9A2-43E2-4779-A381-9F8E732D9A56}" destId="{85E90BA4-B1C5-4824-8F27-1D542C603356}" srcOrd="0" destOrd="0" presId="urn:microsoft.com/office/officeart/2005/8/layout/matrix1"/>
    <dgm:cxn modelId="{F640CBE3-F111-4563-862E-26D7E4ECF8E1}" srcId="{8BFB25BD-0C8B-4355-80BA-53DC9D1F1D96}" destId="{82003377-1404-4C1B-B9F4-1D4F8C12EB76}" srcOrd="9" destOrd="0" parTransId="{2C094703-3243-415A-B7E0-CC5C13FAE450}" sibTransId="{9DA661F3-98F1-40BB-826E-EC27E357A5B2}"/>
    <dgm:cxn modelId="{B45E9F09-6D99-4C80-94C6-9D2CE48A1804}" type="presOf" srcId="{DBA7690E-21AD-4518-BBBB-011EE4CA7AC7}" destId="{68853D8C-D9E8-4647-A674-075EB07EE06A}" srcOrd="1" destOrd="0" presId="urn:microsoft.com/office/officeart/2005/8/layout/matrix1"/>
    <dgm:cxn modelId="{95D5E0C1-D6CE-4125-850C-D82D5F2EFF1A}" srcId="{8BFB25BD-0C8B-4355-80BA-53DC9D1F1D96}" destId="{AF078C30-1B44-4175-B7E7-A0586FABAA4C}" srcOrd="2" destOrd="0" parTransId="{979D4431-99E2-46D5-AD7B-30C5189F920E}" sibTransId="{E756FD38-B362-4786-BF03-F8C1482FF909}"/>
    <dgm:cxn modelId="{F9286D26-1C00-4D23-BB11-E59C3782A125}" srcId="{8BFB25BD-0C8B-4355-80BA-53DC9D1F1D96}" destId="{87CEE7CA-C7F8-4092-A7F9-91763CE6EBFC}" srcOrd="7" destOrd="0" parTransId="{B65BAD4F-F7A9-4BE6-BE1D-74E4BFC1438E}" sibTransId="{806B0A26-992C-489B-B57D-7887E5C3FCCD}"/>
    <dgm:cxn modelId="{24DBCC89-2F8C-4840-8828-5DFD409DFEFC}" type="presOf" srcId="{C3A7860B-2687-42F9-AB5B-550C4770A4DF}" destId="{92FA060A-FAD6-4759-9FB8-D2A42879D35F}" srcOrd="1" destOrd="0" presId="urn:microsoft.com/office/officeart/2005/8/layout/matrix1"/>
    <dgm:cxn modelId="{0B8D34F8-6A8E-4FC1-B2D9-D7F5EFDFC5C4}" type="presOf" srcId="{AF078C30-1B44-4175-B7E7-A0586FABAA4C}" destId="{38B1FAF3-6FF6-4D0C-8DB1-C1B8AF6032A4}" srcOrd="1" destOrd="0" presId="urn:microsoft.com/office/officeart/2005/8/layout/matrix1"/>
    <dgm:cxn modelId="{B5D883B6-78FC-4DB0-9837-64F7346D4807}" srcId="{8BFB25BD-0C8B-4355-80BA-53DC9D1F1D96}" destId="{252CA683-8BD3-4896-B2BE-A6734B192CDC}" srcOrd="5" destOrd="0" parTransId="{B3A5D792-11CB-47E3-B7C4-31EB178C2070}" sibTransId="{E3F64B85-C0E4-4624-A4E2-0A840CEAE5C4}"/>
    <dgm:cxn modelId="{F5B044A9-0F85-44BF-96CF-A228A701B268}" type="presOf" srcId="{D12B737E-434E-4B8F-AAB4-8EB3B209CF18}" destId="{F9F71201-5868-49CD-86BB-302DB073E995}" srcOrd="1" destOrd="0" presId="urn:microsoft.com/office/officeart/2005/8/layout/matrix1"/>
    <dgm:cxn modelId="{02C6041F-2140-49D7-A473-7D77E30DA54B}" srcId="{8BFB25BD-0C8B-4355-80BA-53DC9D1F1D96}" destId="{69169275-D996-44F0-8E8C-A239F11382E6}" srcOrd="6" destOrd="0" parTransId="{CFE2DD94-144B-4A63-A7D3-D0FABB3ADBC9}" sibTransId="{9F2B36AB-41D8-41D1-AC7A-C4F6351E57DA}"/>
    <dgm:cxn modelId="{A1DB9E42-43C2-4BB2-86FF-0AF22FD5D66F}" type="presOf" srcId="{D12B737E-434E-4B8F-AAB4-8EB3B209CF18}" destId="{C003701B-F288-4248-B7C3-E41131E90BF7}" srcOrd="0" destOrd="0" presId="urn:microsoft.com/office/officeart/2005/8/layout/matrix1"/>
    <dgm:cxn modelId="{766AA109-0C72-4EEE-A083-1A3A4D184D71}" srcId="{8BFB25BD-0C8B-4355-80BA-53DC9D1F1D96}" destId="{92C8E3F5-E63E-40A6-B0CD-4F91723D808F}" srcOrd="8" destOrd="0" parTransId="{5C12A01D-A312-43AC-B9B5-C06080BF2D09}" sibTransId="{45E3C0FA-8A57-4F3F-86B5-BC390E8F6997}"/>
    <dgm:cxn modelId="{24311BAD-05DE-4E17-999B-9FD5243B57A9}" type="presOf" srcId="{DBA7690E-21AD-4518-BBBB-011EE4CA7AC7}" destId="{3D83960B-ECE2-4669-9000-F224C3B72149}" srcOrd="0" destOrd="0" presId="urn:microsoft.com/office/officeart/2005/8/layout/matrix1"/>
    <dgm:cxn modelId="{99419353-EB31-4F21-8B74-F0D568B0EADA}" srcId="{9990D9A2-43E2-4779-A381-9F8E732D9A56}" destId="{8BFB25BD-0C8B-4355-80BA-53DC9D1F1D96}" srcOrd="0" destOrd="0" parTransId="{4ED4A1F0-D636-4737-A3E5-01C9EEB5FF0F}" sibTransId="{316D817D-0DF8-47D4-B97F-E1CF569F2A6D}"/>
    <dgm:cxn modelId="{5E36D457-8954-48E9-9086-F9192B254F38}" type="presOf" srcId="{8BFB25BD-0C8B-4355-80BA-53DC9D1F1D96}" destId="{7EA46C50-17B8-47F6-9634-90D10AC9866F}" srcOrd="0" destOrd="0" presId="urn:microsoft.com/office/officeart/2005/8/layout/matrix1"/>
    <dgm:cxn modelId="{D728AC02-013B-4004-B91E-8D228E034687}" srcId="{8BFB25BD-0C8B-4355-80BA-53DC9D1F1D96}" destId="{D12B737E-434E-4B8F-AAB4-8EB3B209CF18}" srcOrd="1" destOrd="0" parTransId="{128973E9-37FC-49FE-98FA-1723F41B9086}" sibTransId="{918489EC-45BC-45F3-83B2-62DE1C81873D}"/>
    <dgm:cxn modelId="{BB526C2A-73C7-4A6D-AD91-2CB7FF0EE901}" srcId="{8BFB25BD-0C8B-4355-80BA-53DC9D1F1D96}" destId="{3A1DD439-3883-4A4F-9491-7AA8E92B661A}" srcOrd="4" destOrd="0" parTransId="{8877C8EB-17FF-4184-BB88-26BC87F3A40B}" sibTransId="{BE4E1AA7-A335-43C6-BCA4-2B50A0EC7E87}"/>
    <dgm:cxn modelId="{32C734D8-F19F-4AF7-B38C-3048F5CAF13F}" srcId="{8BFB25BD-0C8B-4355-80BA-53DC9D1F1D96}" destId="{DBA7690E-21AD-4518-BBBB-011EE4CA7AC7}" srcOrd="3" destOrd="0" parTransId="{DE989C78-8A92-4435-9215-40F9545B94AC}" sibTransId="{227A2932-165A-4BFC-AE9A-BF953A197DE5}"/>
    <dgm:cxn modelId="{1022E8EB-8783-4DFA-BC21-0BFD8B3E28EF}" type="presOf" srcId="{C3A7860B-2687-42F9-AB5B-550C4770A4DF}" destId="{13340A9E-F46E-4406-9C4F-A1B6F50CE66B}" srcOrd="0" destOrd="0" presId="urn:microsoft.com/office/officeart/2005/8/layout/matrix1"/>
    <dgm:cxn modelId="{8C43B60B-5336-4824-B41F-B7427794A2A7}" type="presOf" srcId="{AF078C30-1B44-4175-B7E7-A0586FABAA4C}" destId="{EEF8A64D-54B8-43B2-B547-F91E81FDEC90}" srcOrd="0" destOrd="0" presId="urn:microsoft.com/office/officeart/2005/8/layout/matrix1"/>
    <dgm:cxn modelId="{84027748-8041-42C5-8B5D-E0945B523D12}" type="presParOf" srcId="{85E90BA4-B1C5-4824-8F27-1D542C603356}" destId="{3FB77020-AD1B-4A17-979A-588DEC512FF3}" srcOrd="0" destOrd="0" presId="urn:microsoft.com/office/officeart/2005/8/layout/matrix1"/>
    <dgm:cxn modelId="{A69F5334-A804-4853-B95A-EDBFDEECE8FD}" type="presParOf" srcId="{3FB77020-AD1B-4A17-979A-588DEC512FF3}" destId="{13340A9E-F46E-4406-9C4F-A1B6F50CE66B}" srcOrd="0" destOrd="0" presId="urn:microsoft.com/office/officeart/2005/8/layout/matrix1"/>
    <dgm:cxn modelId="{DD56DA94-0B23-43C8-9E97-F2C661D26C46}" type="presParOf" srcId="{3FB77020-AD1B-4A17-979A-588DEC512FF3}" destId="{92FA060A-FAD6-4759-9FB8-D2A42879D35F}" srcOrd="1" destOrd="0" presId="urn:microsoft.com/office/officeart/2005/8/layout/matrix1"/>
    <dgm:cxn modelId="{E74AC4BF-9822-414B-8018-5073D7BD24F8}" type="presParOf" srcId="{3FB77020-AD1B-4A17-979A-588DEC512FF3}" destId="{C003701B-F288-4248-B7C3-E41131E90BF7}" srcOrd="2" destOrd="0" presId="urn:microsoft.com/office/officeart/2005/8/layout/matrix1"/>
    <dgm:cxn modelId="{F8E872E9-3B66-49BC-9169-31C6EDDB110D}" type="presParOf" srcId="{3FB77020-AD1B-4A17-979A-588DEC512FF3}" destId="{F9F71201-5868-49CD-86BB-302DB073E995}" srcOrd="3" destOrd="0" presId="urn:microsoft.com/office/officeart/2005/8/layout/matrix1"/>
    <dgm:cxn modelId="{FD15B337-C3F8-4267-8398-5AB9309EF998}" type="presParOf" srcId="{3FB77020-AD1B-4A17-979A-588DEC512FF3}" destId="{EEF8A64D-54B8-43B2-B547-F91E81FDEC90}" srcOrd="4" destOrd="0" presId="urn:microsoft.com/office/officeart/2005/8/layout/matrix1"/>
    <dgm:cxn modelId="{C39E4981-1CDF-4218-AFD6-59F9571E5E9C}" type="presParOf" srcId="{3FB77020-AD1B-4A17-979A-588DEC512FF3}" destId="{38B1FAF3-6FF6-4D0C-8DB1-C1B8AF6032A4}" srcOrd="5" destOrd="0" presId="urn:microsoft.com/office/officeart/2005/8/layout/matrix1"/>
    <dgm:cxn modelId="{50EC1F24-21B3-4FE7-91A4-EA46DBA940FC}" type="presParOf" srcId="{3FB77020-AD1B-4A17-979A-588DEC512FF3}" destId="{3D83960B-ECE2-4669-9000-F224C3B72149}" srcOrd="6" destOrd="0" presId="urn:microsoft.com/office/officeart/2005/8/layout/matrix1"/>
    <dgm:cxn modelId="{70442573-31A4-48C3-BDDA-76CC60517DA1}" type="presParOf" srcId="{3FB77020-AD1B-4A17-979A-588DEC512FF3}" destId="{68853D8C-D9E8-4647-A674-075EB07EE06A}" srcOrd="7" destOrd="0" presId="urn:microsoft.com/office/officeart/2005/8/layout/matrix1"/>
    <dgm:cxn modelId="{9AFC9C2F-7D07-4EBC-A0E9-6FBE15C96CBA}" type="presParOf" srcId="{85E90BA4-B1C5-4824-8F27-1D542C603356}" destId="{7EA46C50-17B8-47F6-9634-90D10AC9866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657500-2A12-49E4-BC0C-EE0276F60014}" type="doc">
      <dgm:prSet loTypeId="urn:microsoft.com/office/officeart/2005/8/layout/hList7#1" loCatId="relationship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2F650617-0824-4395-8CAA-E5CDFC4BB060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Навчальна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8759BF-F17B-4569-9C88-585CE8414ED9}" type="parTrans" cxnId="{F8747E3B-DB06-43A8-B734-062F7B82C920}">
      <dgm:prSet/>
      <dgm:spPr/>
      <dgm:t>
        <a:bodyPr/>
        <a:lstStyle/>
        <a:p>
          <a:endParaRPr lang="ru-RU"/>
        </a:p>
      </dgm:t>
    </dgm:pt>
    <dgm:pt modelId="{1F7CC2A1-D90D-46D9-8AD4-E0C45B25E352}" type="sibTrans" cxnId="{F8747E3B-DB06-43A8-B734-062F7B82C920}">
      <dgm:prSet/>
      <dgm:spPr/>
      <dgm:t>
        <a:bodyPr/>
        <a:lstStyle/>
        <a:p>
          <a:endParaRPr lang="ru-RU"/>
        </a:p>
      </dgm:t>
    </dgm:pt>
    <dgm:pt modelId="{D609E998-EE31-48CC-83FE-35E4F788AC09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2" action="ppaction://hlinksldjump"/>
            </a:rPr>
            <a:t>Виховна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82E01-6A3B-4D31-9DA9-33A406A47A74}" type="parTrans" cxnId="{F2B43B02-F7ED-4CEF-9607-3B351F412B11}">
      <dgm:prSet/>
      <dgm:spPr/>
      <dgm:t>
        <a:bodyPr/>
        <a:lstStyle/>
        <a:p>
          <a:endParaRPr lang="ru-RU"/>
        </a:p>
      </dgm:t>
    </dgm:pt>
    <dgm:pt modelId="{2A035C20-C6C7-4C9A-AB4E-82D6510E523F}" type="sibTrans" cxnId="{F2B43B02-F7ED-4CEF-9607-3B351F412B11}">
      <dgm:prSet/>
      <dgm:spPr/>
      <dgm:t>
        <a:bodyPr/>
        <a:lstStyle/>
        <a:p>
          <a:endParaRPr lang="ru-RU"/>
        </a:p>
      </dgm:t>
    </dgm:pt>
    <dgm:pt modelId="{82A6F1AA-16F4-446B-80E9-E0E42FC6F872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3" action="ppaction://hlinksldjump"/>
            </a:rPr>
            <a:t>Творча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983B6-9305-421E-9E7F-2B60960EACFC}" type="parTrans" cxnId="{EB5FACA3-4C54-49D8-99CB-73E96BFB6FD3}">
      <dgm:prSet/>
      <dgm:spPr/>
      <dgm:t>
        <a:bodyPr/>
        <a:lstStyle/>
        <a:p>
          <a:endParaRPr lang="ru-RU"/>
        </a:p>
      </dgm:t>
    </dgm:pt>
    <dgm:pt modelId="{29A92F2A-E160-48AF-98CD-CAE711A44933}" type="sibTrans" cxnId="{EB5FACA3-4C54-49D8-99CB-73E96BFB6FD3}">
      <dgm:prSet/>
      <dgm:spPr/>
      <dgm:t>
        <a:bodyPr/>
        <a:lstStyle/>
        <a:p>
          <a:endParaRPr lang="ru-RU"/>
        </a:p>
      </dgm:t>
    </dgm:pt>
    <dgm:pt modelId="{D67AB2DE-0CBF-4C07-A180-C39DBBB0329F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4" action="ppaction://hlinksldjump"/>
            </a:rPr>
            <a:t>Методична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E67AA7-FEB0-40DF-9A25-19E42E774995}" type="parTrans" cxnId="{5CD6E03B-EB56-4F9B-9EA1-3F805D122452}">
      <dgm:prSet/>
      <dgm:spPr/>
      <dgm:t>
        <a:bodyPr/>
        <a:lstStyle/>
        <a:p>
          <a:endParaRPr lang="ru-RU"/>
        </a:p>
      </dgm:t>
    </dgm:pt>
    <dgm:pt modelId="{F5A6882A-210E-4D66-8232-839545BEE9E4}" type="sibTrans" cxnId="{5CD6E03B-EB56-4F9B-9EA1-3F805D122452}">
      <dgm:prSet/>
      <dgm:spPr/>
      <dgm:t>
        <a:bodyPr/>
        <a:lstStyle/>
        <a:p>
          <a:endParaRPr lang="ru-RU"/>
        </a:p>
      </dgm:t>
    </dgm:pt>
    <dgm:pt modelId="{2B900108-DAF3-4BBE-A14E-86DD9380D699}">
      <dgm:prSet phldrT="[Текст]" custT="1"/>
      <dgm:spPr/>
      <dgm:t>
        <a:bodyPr/>
        <a:lstStyle/>
        <a:p>
          <a:r>
            <a:rPr lang="uk-UA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5" action="ppaction://hlinksldjump"/>
            </a:rPr>
            <a:t>Дослідницька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366FD7-3DBB-4FE6-BD46-6F6BA3035ED6}" type="parTrans" cxnId="{B77B8E50-B129-4CE6-9BAC-FCC888A0F449}">
      <dgm:prSet/>
      <dgm:spPr/>
      <dgm:t>
        <a:bodyPr/>
        <a:lstStyle/>
        <a:p>
          <a:endParaRPr lang="ru-RU"/>
        </a:p>
      </dgm:t>
    </dgm:pt>
    <dgm:pt modelId="{AD18FDEB-B154-4372-9B3A-B2ADAD08E0CA}" type="sibTrans" cxnId="{B77B8E50-B129-4CE6-9BAC-FCC888A0F449}">
      <dgm:prSet/>
      <dgm:spPr/>
      <dgm:t>
        <a:bodyPr/>
        <a:lstStyle/>
        <a:p>
          <a:endParaRPr lang="ru-RU"/>
        </a:p>
      </dgm:t>
    </dgm:pt>
    <dgm:pt modelId="{EE9BC8E1-AC7E-4D4C-B35E-8E370F4FF6FD}" type="pres">
      <dgm:prSet presAssocID="{9A657500-2A12-49E4-BC0C-EE0276F6001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71A40-2190-4972-8016-7D1EC3EE44AF}" type="pres">
      <dgm:prSet presAssocID="{9A657500-2A12-49E4-BC0C-EE0276F60014}" presName="fgShape" presStyleLbl="fgShp" presStyleIdx="0" presStyleCnt="1"/>
      <dgm:spPr/>
      <dgm:t>
        <a:bodyPr/>
        <a:lstStyle/>
        <a:p>
          <a:endParaRPr lang="ru-RU"/>
        </a:p>
      </dgm:t>
    </dgm:pt>
    <dgm:pt modelId="{58650215-F509-427C-8696-CEE554C8C1AC}" type="pres">
      <dgm:prSet presAssocID="{9A657500-2A12-49E4-BC0C-EE0276F60014}" presName="linComp" presStyleCnt="0"/>
      <dgm:spPr/>
      <dgm:t>
        <a:bodyPr/>
        <a:lstStyle/>
        <a:p>
          <a:endParaRPr lang="ru-RU"/>
        </a:p>
      </dgm:t>
    </dgm:pt>
    <dgm:pt modelId="{CD1C29B0-1954-461F-839B-B15E352BD0F4}" type="pres">
      <dgm:prSet presAssocID="{2F650617-0824-4395-8CAA-E5CDFC4BB060}" presName="compNode" presStyleCnt="0"/>
      <dgm:spPr/>
      <dgm:t>
        <a:bodyPr/>
        <a:lstStyle/>
        <a:p>
          <a:endParaRPr lang="ru-RU"/>
        </a:p>
      </dgm:t>
    </dgm:pt>
    <dgm:pt modelId="{2DBACDBB-11F2-48EF-BF95-ABDE0CD1CEAC}" type="pres">
      <dgm:prSet presAssocID="{2F650617-0824-4395-8CAA-E5CDFC4BB060}" presName="bkgdShape" presStyleLbl="node1" presStyleIdx="0" presStyleCnt="5"/>
      <dgm:spPr/>
      <dgm:t>
        <a:bodyPr/>
        <a:lstStyle/>
        <a:p>
          <a:endParaRPr lang="ru-RU"/>
        </a:p>
      </dgm:t>
    </dgm:pt>
    <dgm:pt modelId="{10E9CF3D-0D7B-4E37-9A5E-C2ED64A037D8}" type="pres">
      <dgm:prSet presAssocID="{2F650617-0824-4395-8CAA-E5CDFC4BB06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E8694-78DE-4644-99CC-C605F5351576}" type="pres">
      <dgm:prSet presAssocID="{2F650617-0824-4395-8CAA-E5CDFC4BB060}" presName="invisiNode" presStyleLbl="node1" presStyleIdx="0" presStyleCnt="5"/>
      <dgm:spPr/>
      <dgm:t>
        <a:bodyPr/>
        <a:lstStyle/>
        <a:p>
          <a:endParaRPr lang="ru-RU"/>
        </a:p>
      </dgm:t>
    </dgm:pt>
    <dgm:pt modelId="{71540E33-3077-4727-981D-B06411D21B99}" type="pres">
      <dgm:prSet presAssocID="{2F650617-0824-4395-8CAA-E5CDFC4BB060}" presName="imagNode" presStyleLbl="fgImgPlace1" presStyleIdx="0" presStyleCnt="5"/>
      <dgm:spPr/>
      <dgm:t>
        <a:bodyPr/>
        <a:lstStyle/>
        <a:p>
          <a:endParaRPr lang="ru-RU"/>
        </a:p>
      </dgm:t>
    </dgm:pt>
    <dgm:pt modelId="{90D62A68-077B-41CC-B784-90F085CAB10B}" type="pres">
      <dgm:prSet presAssocID="{1F7CC2A1-D90D-46D9-8AD4-E0C45B25E35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7DE6FD-7E6A-45E9-B4D8-F6FB80F828D8}" type="pres">
      <dgm:prSet presAssocID="{D609E998-EE31-48CC-83FE-35E4F788AC09}" presName="compNode" presStyleCnt="0"/>
      <dgm:spPr/>
      <dgm:t>
        <a:bodyPr/>
        <a:lstStyle/>
        <a:p>
          <a:endParaRPr lang="ru-RU"/>
        </a:p>
      </dgm:t>
    </dgm:pt>
    <dgm:pt modelId="{61015101-89D9-4059-893B-9280595C72C7}" type="pres">
      <dgm:prSet presAssocID="{D609E998-EE31-48CC-83FE-35E4F788AC09}" presName="bkgdShape" presStyleLbl="node1" presStyleIdx="1" presStyleCnt="5"/>
      <dgm:spPr/>
      <dgm:t>
        <a:bodyPr/>
        <a:lstStyle/>
        <a:p>
          <a:endParaRPr lang="ru-RU"/>
        </a:p>
      </dgm:t>
    </dgm:pt>
    <dgm:pt modelId="{D6672591-70AC-425B-BED4-6E3BB0C77441}" type="pres">
      <dgm:prSet presAssocID="{D609E998-EE31-48CC-83FE-35E4F788AC0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EF970-9C6A-4DF6-AFF2-53FCC536C2B6}" type="pres">
      <dgm:prSet presAssocID="{D609E998-EE31-48CC-83FE-35E4F788AC09}" presName="invisiNode" presStyleLbl="node1" presStyleIdx="1" presStyleCnt="5"/>
      <dgm:spPr/>
      <dgm:t>
        <a:bodyPr/>
        <a:lstStyle/>
        <a:p>
          <a:endParaRPr lang="ru-RU"/>
        </a:p>
      </dgm:t>
    </dgm:pt>
    <dgm:pt modelId="{F5F5F856-5F9F-42D3-895D-312E1DE8091A}" type="pres">
      <dgm:prSet presAssocID="{D609E998-EE31-48CC-83FE-35E4F788AC09}" presName="imagNode" presStyleLbl="fgImgPlace1" presStyleIdx="1" presStyleCnt="5"/>
      <dgm:spPr/>
      <dgm:t>
        <a:bodyPr/>
        <a:lstStyle/>
        <a:p>
          <a:endParaRPr lang="ru-RU"/>
        </a:p>
      </dgm:t>
    </dgm:pt>
    <dgm:pt modelId="{F37F0C1E-0663-4FEB-8E69-1CAEAFDD7806}" type="pres">
      <dgm:prSet presAssocID="{2A035C20-C6C7-4C9A-AB4E-82D6510E523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E4E98B-A399-410C-BD69-AD63919596CF}" type="pres">
      <dgm:prSet presAssocID="{82A6F1AA-16F4-446B-80E9-E0E42FC6F872}" presName="compNode" presStyleCnt="0"/>
      <dgm:spPr/>
      <dgm:t>
        <a:bodyPr/>
        <a:lstStyle/>
        <a:p>
          <a:endParaRPr lang="ru-RU"/>
        </a:p>
      </dgm:t>
    </dgm:pt>
    <dgm:pt modelId="{FA87110D-ED54-4050-BD88-5AFB4B845BCD}" type="pres">
      <dgm:prSet presAssocID="{82A6F1AA-16F4-446B-80E9-E0E42FC6F872}" presName="bkgdShape" presStyleLbl="node1" presStyleIdx="2" presStyleCnt="5"/>
      <dgm:spPr/>
      <dgm:t>
        <a:bodyPr/>
        <a:lstStyle/>
        <a:p>
          <a:endParaRPr lang="ru-RU"/>
        </a:p>
      </dgm:t>
    </dgm:pt>
    <dgm:pt modelId="{59273EB7-79B5-4491-92B1-512EA40B077D}" type="pres">
      <dgm:prSet presAssocID="{82A6F1AA-16F4-446B-80E9-E0E42FC6F872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317CC-3395-4BA8-8512-4787E0111CB9}" type="pres">
      <dgm:prSet presAssocID="{82A6F1AA-16F4-446B-80E9-E0E42FC6F872}" presName="invisiNode" presStyleLbl="node1" presStyleIdx="2" presStyleCnt="5"/>
      <dgm:spPr/>
      <dgm:t>
        <a:bodyPr/>
        <a:lstStyle/>
        <a:p>
          <a:endParaRPr lang="ru-RU"/>
        </a:p>
      </dgm:t>
    </dgm:pt>
    <dgm:pt modelId="{73E97706-CAD4-42FC-9AB6-F2979CD6E01D}" type="pres">
      <dgm:prSet presAssocID="{82A6F1AA-16F4-446B-80E9-E0E42FC6F872}" presName="imagNode" presStyleLbl="fgImgPlace1" presStyleIdx="2" presStyleCnt="5"/>
      <dgm:spPr/>
      <dgm:t>
        <a:bodyPr/>
        <a:lstStyle/>
        <a:p>
          <a:endParaRPr lang="ru-RU"/>
        </a:p>
      </dgm:t>
    </dgm:pt>
    <dgm:pt modelId="{67331CA5-C6C0-4605-988D-7E2DC8FF95C0}" type="pres">
      <dgm:prSet presAssocID="{29A92F2A-E160-48AF-98CD-CAE711A4493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41015F-32FB-45C0-95FE-860E5202C5A0}" type="pres">
      <dgm:prSet presAssocID="{D67AB2DE-0CBF-4C07-A180-C39DBBB0329F}" presName="compNode" presStyleCnt="0"/>
      <dgm:spPr/>
      <dgm:t>
        <a:bodyPr/>
        <a:lstStyle/>
        <a:p>
          <a:endParaRPr lang="ru-RU"/>
        </a:p>
      </dgm:t>
    </dgm:pt>
    <dgm:pt modelId="{8578E9F5-8848-4C5F-A90D-AA2409DE1820}" type="pres">
      <dgm:prSet presAssocID="{D67AB2DE-0CBF-4C07-A180-C39DBBB0329F}" presName="bkgdShape" presStyleLbl="node1" presStyleIdx="3" presStyleCnt="5"/>
      <dgm:spPr/>
      <dgm:t>
        <a:bodyPr/>
        <a:lstStyle/>
        <a:p>
          <a:endParaRPr lang="ru-RU"/>
        </a:p>
      </dgm:t>
    </dgm:pt>
    <dgm:pt modelId="{37BBE66F-7D18-4FDB-A75F-655F4F69B322}" type="pres">
      <dgm:prSet presAssocID="{D67AB2DE-0CBF-4C07-A180-C39DBBB0329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EF63E-98D2-4963-AAE7-E4F62D94EB35}" type="pres">
      <dgm:prSet presAssocID="{D67AB2DE-0CBF-4C07-A180-C39DBBB0329F}" presName="invisiNode" presStyleLbl="node1" presStyleIdx="3" presStyleCnt="5"/>
      <dgm:spPr/>
      <dgm:t>
        <a:bodyPr/>
        <a:lstStyle/>
        <a:p>
          <a:endParaRPr lang="ru-RU"/>
        </a:p>
      </dgm:t>
    </dgm:pt>
    <dgm:pt modelId="{41643E23-C942-42E2-9EC8-DB94D9B98EBC}" type="pres">
      <dgm:prSet presAssocID="{D67AB2DE-0CBF-4C07-A180-C39DBBB0329F}" presName="imagNode" presStyleLbl="fgImgPlace1" presStyleIdx="3" presStyleCnt="5"/>
      <dgm:spPr/>
      <dgm:t>
        <a:bodyPr/>
        <a:lstStyle/>
        <a:p>
          <a:endParaRPr lang="ru-RU"/>
        </a:p>
      </dgm:t>
    </dgm:pt>
    <dgm:pt modelId="{87019FA8-152E-4115-94DF-79A7AD3DCC02}" type="pres">
      <dgm:prSet presAssocID="{F5A6882A-210E-4D66-8232-839545BEE9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769F9E-C04B-401D-B3AB-9EAF3FC18007}" type="pres">
      <dgm:prSet presAssocID="{2B900108-DAF3-4BBE-A14E-86DD9380D699}" presName="compNode" presStyleCnt="0"/>
      <dgm:spPr/>
      <dgm:t>
        <a:bodyPr/>
        <a:lstStyle/>
        <a:p>
          <a:endParaRPr lang="ru-RU"/>
        </a:p>
      </dgm:t>
    </dgm:pt>
    <dgm:pt modelId="{D6735608-537A-45A2-92F9-1C8C2F338CA1}" type="pres">
      <dgm:prSet presAssocID="{2B900108-DAF3-4BBE-A14E-86DD9380D699}" presName="bkgdShape" presStyleLbl="node1" presStyleIdx="4" presStyleCnt="5" custScaleX="110764"/>
      <dgm:spPr/>
      <dgm:t>
        <a:bodyPr/>
        <a:lstStyle/>
        <a:p>
          <a:endParaRPr lang="ru-RU"/>
        </a:p>
      </dgm:t>
    </dgm:pt>
    <dgm:pt modelId="{EB84EA38-B2F2-4358-BDB8-F8240961F530}" type="pres">
      <dgm:prSet presAssocID="{2B900108-DAF3-4BBE-A14E-86DD9380D699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03B6A-F2C5-4614-B8DE-BA7B18342587}" type="pres">
      <dgm:prSet presAssocID="{2B900108-DAF3-4BBE-A14E-86DD9380D699}" presName="invisiNode" presStyleLbl="node1" presStyleIdx="4" presStyleCnt="5"/>
      <dgm:spPr/>
      <dgm:t>
        <a:bodyPr/>
        <a:lstStyle/>
        <a:p>
          <a:endParaRPr lang="ru-RU"/>
        </a:p>
      </dgm:t>
    </dgm:pt>
    <dgm:pt modelId="{68238E0E-9F14-4E40-A60B-B7C3F4688ED4}" type="pres">
      <dgm:prSet presAssocID="{2B900108-DAF3-4BBE-A14E-86DD9380D699}" presName="imagNode" presStyleLbl="fgImgPlace1" presStyleIdx="4" presStyleCnt="5"/>
      <dgm:spPr/>
      <dgm:t>
        <a:bodyPr/>
        <a:lstStyle/>
        <a:p>
          <a:endParaRPr lang="ru-RU"/>
        </a:p>
      </dgm:t>
    </dgm:pt>
  </dgm:ptLst>
  <dgm:cxnLst>
    <dgm:cxn modelId="{BDAA92D5-95FA-41C3-9E4F-03E3D3371D9A}" type="presOf" srcId="{2A035C20-C6C7-4C9A-AB4E-82D6510E523F}" destId="{F37F0C1E-0663-4FEB-8E69-1CAEAFDD7806}" srcOrd="0" destOrd="0" presId="urn:microsoft.com/office/officeart/2005/8/layout/hList7#1"/>
    <dgm:cxn modelId="{EF1C5BF8-38F5-462C-B9A3-C8C733FD608D}" type="presOf" srcId="{D67AB2DE-0CBF-4C07-A180-C39DBBB0329F}" destId="{8578E9F5-8848-4C5F-A90D-AA2409DE1820}" srcOrd="0" destOrd="0" presId="urn:microsoft.com/office/officeart/2005/8/layout/hList7#1"/>
    <dgm:cxn modelId="{7EE25A92-820B-485E-B03F-802FB56E0470}" type="presOf" srcId="{82A6F1AA-16F4-446B-80E9-E0E42FC6F872}" destId="{FA87110D-ED54-4050-BD88-5AFB4B845BCD}" srcOrd="0" destOrd="0" presId="urn:microsoft.com/office/officeart/2005/8/layout/hList7#1"/>
    <dgm:cxn modelId="{F2B43B02-F7ED-4CEF-9607-3B351F412B11}" srcId="{9A657500-2A12-49E4-BC0C-EE0276F60014}" destId="{D609E998-EE31-48CC-83FE-35E4F788AC09}" srcOrd="1" destOrd="0" parTransId="{09482E01-6A3B-4D31-9DA9-33A406A47A74}" sibTransId="{2A035C20-C6C7-4C9A-AB4E-82D6510E523F}"/>
    <dgm:cxn modelId="{E20B77D4-69DE-4D4B-BA3D-5525A6AC3882}" type="presOf" srcId="{F5A6882A-210E-4D66-8232-839545BEE9E4}" destId="{87019FA8-152E-4115-94DF-79A7AD3DCC02}" srcOrd="0" destOrd="0" presId="urn:microsoft.com/office/officeart/2005/8/layout/hList7#1"/>
    <dgm:cxn modelId="{B0B52DFB-56D5-4900-9384-CA63BA505C23}" type="presOf" srcId="{D67AB2DE-0CBF-4C07-A180-C39DBBB0329F}" destId="{37BBE66F-7D18-4FDB-A75F-655F4F69B322}" srcOrd="1" destOrd="0" presId="urn:microsoft.com/office/officeart/2005/8/layout/hList7#1"/>
    <dgm:cxn modelId="{7CD77506-ADAD-4BB9-9A84-A72E02F8E9B8}" type="presOf" srcId="{2B900108-DAF3-4BBE-A14E-86DD9380D699}" destId="{D6735608-537A-45A2-92F9-1C8C2F338CA1}" srcOrd="0" destOrd="0" presId="urn:microsoft.com/office/officeart/2005/8/layout/hList7#1"/>
    <dgm:cxn modelId="{F1383F44-D3C2-4C90-BBC1-4E288703A1BE}" type="presOf" srcId="{1F7CC2A1-D90D-46D9-8AD4-E0C45B25E352}" destId="{90D62A68-077B-41CC-B784-90F085CAB10B}" srcOrd="0" destOrd="0" presId="urn:microsoft.com/office/officeart/2005/8/layout/hList7#1"/>
    <dgm:cxn modelId="{875401D5-CE7A-4827-B615-7F22347E0244}" type="presOf" srcId="{82A6F1AA-16F4-446B-80E9-E0E42FC6F872}" destId="{59273EB7-79B5-4491-92B1-512EA40B077D}" srcOrd="1" destOrd="0" presId="urn:microsoft.com/office/officeart/2005/8/layout/hList7#1"/>
    <dgm:cxn modelId="{EB5FACA3-4C54-49D8-99CB-73E96BFB6FD3}" srcId="{9A657500-2A12-49E4-BC0C-EE0276F60014}" destId="{82A6F1AA-16F4-446B-80E9-E0E42FC6F872}" srcOrd="2" destOrd="0" parTransId="{AB4983B6-9305-421E-9E7F-2B60960EACFC}" sibTransId="{29A92F2A-E160-48AF-98CD-CAE711A44933}"/>
    <dgm:cxn modelId="{2B152286-B3DD-4670-A0A8-C5FF43F61A30}" type="presOf" srcId="{2F650617-0824-4395-8CAA-E5CDFC4BB060}" destId="{10E9CF3D-0D7B-4E37-9A5E-C2ED64A037D8}" srcOrd="1" destOrd="0" presId="urn:microsoft.com/office/officeart/2005/8/layout/hList7#1"/>
    <dgm:cxn modelId="{3E023720-1356-4D8E-8DE0-9759EC278CF0}" type="presOf" srcId="{29A92F2A-E160-48AF-98CD-CAE711A44933}" destId="{67331CA5-C6C0-4605-988D-7E2DC8FF95C0}" srcOrd="0" destOrd="0" presId="urn:microsoft.com/office/officeart/2005/8/layout/hList7#1"/>
    <dgm:cxn modelId="{C0F15EB4-D70C-40F8-A84C-6311AD2E5F06}" type="presOf" srcId="{2F650617-0824-4395-8CAA-E5CDFC4BB060}" destId="{2DBACDBB-11F2-48EF-BF95-ABDE0CD1CEAC}" srcOrd="0" destOrd="0" presId="urn:microsoft.com/office/officeart/2005/8/layout/hList7#1"/>
    <dgm:cxn modelId="{B00925D1-861E-4EFA-B874-27D7D76638C8}" type="presOf" srcId="{9A657500-2A12-49E4-BC0C-EE0276F60014}" destId="{EE9BC8E1-AC7E-4D4C-B35E-8E370F4FF6FD}" srcOrd="0" destOrd="0" presId="urn:microsoft.com/office/officeart/2005/8/layout/hList7#1"/>
    <dgm:cxn modelId="{F8747E3B-DB06-43A8-B734-062F7B82C920}" srcId="{9A657500-2A12-49E4-BC0C-EE0276F60014}" destId="{2F650617-0824-4395-8CAA-E5CDFC4BB060}" srcOrd="0" destOrd="0" parTransId="{BA8759BF-F17B-4569-9C88-585CE8414ED9}" sibTransId="{1F7CC2A1-D90D-46D9-8AD4-E0C45B25E352}"/>
    <dgm:cxn modelId="{5CD6E03B-EB56-4F9B-9EA1-3F805D122452}" srcId="{9A657500-2A12-49E4-BC0C-EE0276F60014}" destId="{D67AB2DE-0CBF-4C07-A180-C39DBBB0329F}" srcOrd="3" destOrd="0" parTransId="{61E67AA7-FEB0-40DF-9A25-19E42E774995}" sibTransId="{F5A6882A-210E-4D66-8232-839545BEE9E4}"/>
    <dgm:cxn modelId="{2C08C126-8AB4-4FEA-90C5-587325C27E5C}" type="presOf" srcId="{D609E998-EE31-48CC-83FE-35E4F788AC09}" destId="{61015101-89D9-4059-893B-9280595C72C7}" srcOrd="0" destOrd="0" presId="urn:microsoft.com/office/officeart/2005/8/layout/hList7#1"/>
    <dgm:cxn modelId="{9459D974-0CEE-40DD-8AEC-FBA8E1B01739}" type="presOf" srcId="{D609E998-EE31-48CC-83FE-35E4F788AC09}" destId="{D6672591-70AC-425B-BED4-6E3BB0C77441}" srcOrd="1" destOrd="0" presId="urn:microsoft.com/office/officeart/2005/8/layout/hList7#1"/>
    <dgm:cxn modelId="{B77B8E50-B129-4CE6-9BAC-FCC888A0F449}" srcId="{9A657500-2A12-49E4-BC0C-EE0276F60014}" destId="{2B900108-DAF3-4BBE-A14E-86DD9380D699}" srcOrd="4" destOrd="0" parTransId="{ED366FD7-3DBB-4FE6-BD46-6F6BA3035ED6}" sibTransId="{AD18FDEB-B154-4372-9B3A-B2ADAD08E0CA}"/>
    <dgm:cxn modelId="{D8BDEDD5-ACD7-4187-B66C-8D07429C3487}" type="presOf" srcId="{2B900108-DAF3-4BBE-A14E-86DD9380D699}" destId="{EB84EA38-B2F2-4358-BDB8-F8240961F530}" srcOrd="1" destOrd="0" presId="urn:microsoft.com/office/officeart/2005/8/layout/hList7#1"/>
    <dgm:cxn modelId="{375D3B87-8A29-4D9C-927A-D237CA1951E5}" type="presParOf" srcId="{EE9BC8E1-AC7E-4D4C-B35E-8E370F4FF6FD}" destId="{78A71A40-2190-4972-8016-7D1EC3EE44AF}" srcOrd="0" destOrd="0" presId="urn:microsoft.com/office/officeart/2005/8/layout/hList7#1"/>
    <dgm:cxn modelId="{EF2DBC1F-4D54-4501-9DBB-9EF0CE7DA3F5}" type="presParOf" srcId="{EE9BC8E1-AC7E-4D4C-B35E-8E370F4FF6FD}" destId="{58650215-F509-427C-8696-CEE554C8C1AC}" srcOrd="1" destOrd="0" presId="urn:microsoft.com/office/officeart/2005/8/layout/hList7#1"/>
    <dgm:cxn modelId="{4E4C1658-272A-4114-AA6C-A777AE84BADA}" type="presParOf" srcId="{58650215-F509-427C-8696-CEE554C8C1AC}" destId="{CD1C29B0-1954-461F-839B-B15E352BD0F4}" srcOrd="0" destOrd="0" presId="urn:microsoft.com/office/officeart/2005/8/layout/hList7#1"/>
    <dgm:cxn modelId="{933AC8C1-F3EB-4D35-896E-A42D13F8A064}" type="presParOf" srcId="{CD1C29B0-1954-461F-839B-B15E352BD0F4}" destId="{2DBACDBB-11F2-48EF-BF95-ABDE0CD1CEAC}" srcOrd="0" destOrd="0" presId="urn:microsoft.com/office/officeart/2005/8/layout/hList7#1"/>
    <dgm:cxn modelId="{7F4BA297-AE01-438C-84B3-BBD4EF39E164}" type="presParOf" srcId="{CD1C29B0-1954-461F-839B-B15E352BD0F4}" destId="{10E9CF3D-0D7B-4E37-9A5E-C2ED64A037D8}" srcOrd="1" destOrd="0" presId="urn:microsoft.com/office/officeart/2005/8/layout/hList7#1"/>
    <dgm:cxn modelId="{C473A043-CB7E-43B4-9FAA-17DB532971B2}" type="presParOf" srcId="{CD1C29B0-1954-461F-839B-B15E352BD0F4}" destId="{244E8694-78DE-4644-99CC-C605F5351576}" srcOrd="2" destOrd="0" presId="urn:microsoft.com/office/officeart/2005/8/layout/hList7#1"/>
    <dgm:cxn modelId="{F4BD96F8-C344-4888-A6BE-06B26EE3E0C5}" type="presParOf" srcId="{CD1C29B0-1954-461F-839B-B15E352BD0F4}" destId="{71540E33-3077-4727-981D-B06411D21B99}" srcOrd="3" destOrd="0" presId="urn:microsoft.com/office/officeart/2005/8/layout/hList7#1"/>
    <dgm:cxn modelId="{54E80C69-C542-4D7F-9C38-AADC92864E6F}" type="presParOf" srcId="{58650215-F509-427C-8696-CEE554C8C1AC}" destId="{90D62A68-077B-41CC-B784-90F085CAB10B}" srcOrd="1" destOrd="0" presId="urn:microsoft.com/office/officeart/2005/8/layout/hList7#1"/>
    <dgm:cxn modelId="{F04BD7B2-C31F-4C5D-8443-9503E2800539}" type="presParOf" srcId="{58650215-F509-427C-8696-CEE554C8C1AC}" destId="{DB7DE6FD-7E6A-45E9-B4D8-F6FB80F828D8}" srcOrd="2" destOrd="0" presId="urn:microsoft.com/office/officeart/2005/8/layout/hList7#1"/>
    <dgm:cxn modelId="{32CC0FAD-B508-4917-A977-D33BACFB95F1}" type="presParOf" srcId="{DB7DE6FD-7E6A-45E9-B4D8-F6FB80F828D8}" destId="{61015101-89D9-4059-893B-9280595C72C7}" srcOrd="0" destOrd="0" presId="urn:microsoft.com/office/officeart/2005/8/layout/hList7#1"/>
    <dgm:cxn modelId="{22EACF20-1AA2-4EA2-BA3A-B0BC5E10E18C}" type="presParOf" srcId="{DB7DE6FD-7E6A-45E9-B4D8-F6FB80F828D8}" destId="{D6672591-70AC-425B-BED4-6E3BB0C77441}" srcOrd="1" destOrd="0" presId="urn:microsoft.com/office/officeart/2005/8/layout/hList7#1"/>
    <dgm:cxn modelId="{E3305575-F269-41C2-9861-1BDA23E2DC91}" type="presParOf" srcId="{DB7DE6FD-7E6A-45E9-B4D8-F6FB80F828D8}" destId="{B12EF970-9C6A-4DF6-AFF2-53FCC536C2B6}" srcOrd="2" destOrd="0" presId="urn:microsoft.com/office/officeart/2005/8/layout/hList7#1"/>
    <dgm:cxn modelId="{4B7B8B18-A352-444D-AA73-2DF389845406}" type="presParOf" srcId="{DB7DE6FD-7E6A-45E9-B4D8-F6FB80F828D8}" destId="{F5F5F856-5F9F-42D3-895D-312E1DE8091A}" srcOrd="3" destOrd="0" presId="urn:microsoft.com/office/officeart/2005/8/layout/hList7#1"/>
    <dgm:cxn modelId="{B25623CD-0497-4B52-A18F-4DC325D2874A}" type="presParOf" srcId="{58650215-F509-427C-8696-CEE554C8C1AC}" destId="{F37F0C1E-0663-4FEB-8E69-1CAEAFDD7806}" srcOrd="3" destOrd="0" presId="urn:microsoft.com/office/officeart/2005/8/layout/hList7#1"/>
    <dgm:cxn modelId="{AB5F9616-60AD-4600-9310-4D98FCE80CFC}" type="presParOf" srcId="{58650215-F509-427C-8696-CEE554C8C1AC}" destId="{DFE4E98B-A399-410C-BD69-AD63919596CF}" srcOrd="4" destOrd="0" presId="urn:microsoft.com/office/officeart/2005/8/layout/hList7#1"/>
    <dgm:cxn modelId="{B3978180-F77B-4452-A204-964489DFDC4A}" type="presParOf" srcId="{DFE4E98B-A399-410C-BD69-AD63919596CF}" destId="{FA87110D-ED54-4050-BD88-5AFB4B845BCD}" srcOrd="0" destOrd="0" presId="urn:microsoft.com/office/officeart/2005/8/layout/hList7#1"/>
    <dgm:cxn modelId="{91D892FE-C974-4375-9A5F-0AB5F9E6CE5B}" type="presParOf" srcId="{DFE4E98B-A399-410C-BD69-AD63919596CF}" destId="{59273EB7-79B5-4491-92B1-512EA40B077D}" srcOrd="1" destOrd="0" presId="urn:microsoft.com/office/officeart/2005/8/layout/hList7#1"/>
    <dgm:cxn modelId="{41DD0AAA-2E2F-4590-86DF-9B41655BC5CD}" type="presParOf" srcId="{DFE4E98B-A399-410C-BD69-AD63919596CF}" destId="{889317CC-3395-4BA8-8512-4787E0111CB9}" srcOrd="2" destOrd="0" presId="urn:microsoft.com/office/officeart/2005/8/layout/hList7#1"/>
    <dgm:cxn modelId="{D17C0A53-D524-4FD1-B325-D70108BD9EA7}" type="presParOf" srcId="{DFE4E98B-A399-410C-BD69-AD63919596CF}" destId="{73E97706-CAD4-42FC-9AB6-F2979CD6E01D}" srcOrd="3" destOrd="0" presId="urn:microsoft.com/office/officeart/2005/8/layout/hList7#1"/>
    <dgm:cxn modelId="{57DBBCE5-91DB-467D-A46A-E800A859A765}" type="presParOf" srcId="{58650215-F509-427C-8696-CEE554C8C1AC}" destId="{67331CA5-C6C0-4605-988D-7E2DC8FF95C0}" srcOrd="5" destOrd="0" presId="urn:microsoft.com/office/officeart/2005/8/layout/hList7#1"/>
    <dgm:cxn modelId="{0C3126F9-EACA-4C3C-BD17-C4B517C72545}" type="presParOf" srcId="{58650215-F509-427C-8696-CEE554C8C1AC}" destId="{A241015F-32FB-45C0-95FE-860E5202C5A0}" srcOrd="6" destOrd="0" presId="urn:microsoft.com/office/officeart/2005/8/layout/hList7#1"/>
    <dgm:cxn modelId="{B633307F-0E88-45C9-8D8C-8E622F4FD314}" type="presParOf" srcId="{A241015F-32FB-45C0-95FE-860E5202C5A0}" destId="{8578E9F5-8848-4C5F-A90D-AA2409DE1820}" srcOrd="0" destOrd="0" presId="urn:microsoft.com/office/officeart/2005/8/layout/hList7#1"/>
    <dgm:cxn modelId="{F1BCA6BE-ACE8-4B7A-97C6-BDED33F129F3}" type="presParOf" srcId="{A241015F-32FB-45C0-95FE-860E5202C5A0}" destId="{37BBE66F-7D18-4FDB-A75F-655F4F69B322}" srcOrd="1" destOrd="0" presId="urn:microsoft.com/office/officeart/2005/8/layout/hList7#1"/>
    <dgm:cxn modelId="{D93F923C-1A19-478E-BCB5-0B3ECEC406D4}" type="presParOf" srcId="{A241015F-32FB-45C0-95FE-860E5202C5A0}" destId="{3F7EF63E-98D2-4963-AAE7-E4F62D94EB35}" srcOrd="2" destOrd="0" presId="urn:microsoft.com/office/officeart/2005/8/layout/hList7#1"/>
    <dgm:cxn modelId="{975C08F4-3D3A-4600-8C68-38A68AED1BCD}" type="presParOf" srcId="{A241015F-32FB-45C0-95FE-860E5202C5A0}" destId="{41643E23-C942-42E2-9EC8-DB94D9B98EBC}" srcOrd="3" destOrd="0" presId="urn:microsoft.com/office/officeart/2005/8/layout/hList7#1"/>
    <dgm:cxn modelId="{4FD0DA96-E4DB-41E3-8C04-C46465C5372F}" type="presParOf" srcId="{58650215-F509-427C-8696-CEE554C8C1AC}" destId="{87019FA8-152E-4115-94DF-79A7AD3DCC02}" srcOrd="7" destOrd="0" presId="urn:microsoft.com/office/officeart/2005/8/layout/hList7#1"/>
    <dgm:cxn modelId="{D40135CD-BEA6-4E9F-B062-9B5173EC26C4}" type="presParOf" srcId="{58650215-F509-427C-8696-CEE554C8C1AC}" destId="{2C769F9E-C04B-401D-B3AB-9EAF3FC18007}" srcOrd="8" destOrd="0" presId="urn:microsoft.com/office/officeart/2005/8/layout/hList7#1"/>
    <dgm:cxn modelId="{1256C2FC-2C87-4478-8139-ED354323C77C}" type="presParOf" srcId="{2C769F9E-C04B-401D-B3AB-9EAF3FC18007}" destId="{D6735608-537A-45A2-92F9-1C8C2F338CA1}" srcOrd="0" destOrd="0" presId="urn:microsoft.com/office/officeart/2005/8/layout/hList7#1"/>
    <dgm:cxn modelId="{F6BDECBE-A990-4EAB-8A56-1FA03A1BCB92}" type="presParOf" srcId="{2C769F9E-C04B-401D-B3AB-9EAF3FC18007}" destId="{EB84EA38-B2F2-4358-BDB8-F8240961F530}" srcOrd="1" destOrd="0" presId="urn:microsoft.com/office/officeart/2005/8/layout/hList7#1"/>
    <dgm:cxn modelId="{EC5DC999-6997-4F08-AE1F-5220117F7931}" type="presParOf" srcId="{2C769F9E-C04B-401D-B3AB-9EAF3FC18007}" destId="{B4003B6A-F2C5-4614-B8DE-BA7B18342587}" srcOrd="2" destOrd="0" presId="urn:microsoft.com/office/officeart/2005/8/layout/hList7#1"/>
    <dgm:cxn modelId="{AE94DB7C-B51E-4E4A-8373-3FB136A7EB92}" type="presParOf" srcId="{2C769F9E-C04B-401D-B3AB-9EAF3FC18007}" destId="{68238E0E-9F14-4E40-A60B-B7C3F4688ED4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85CC45-2163-47DE-BA4E-F8ED0608C43D}" type="doc">
      <dgm:prSet loTypeId="urn:microsoft.com/office/officeart/2005/8/layout/funnel1" loCatId="relationship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ECA587E3-0666-4533-A3ED-81E81C7614EE}">
      <dgm:prSet phldrT="[Текст]" custT="1"/>
      <dgm:spPr/>
      <dgm:t>
        <a:bodyPr/>
        <a:lstStyle/>
        <a:p>
          <a:r>
            <a:rPr lang="uk-UA" sz="1800" b="1" i="1" dirty="0" smtClean="0">
              <a:latin typeface="Bookman Old Style" pitchFamily="18" charset="0"/>
            </a:rPr>
            <a:t>Виховна робота</a:t>
          </a:r>
          <a:endParaRPr lang="ru-RU" sz="1800" b="1" i="1" dirty="0">
            <a:latin typeface="Bookman Old Style" pitchFamily="18" charset="0"/>
          </a:endParaRPr>
        </a:p>
      </dgm:t>
    </dgm:pt>
    <dgm:pt modelId="{AAD258C6-FAB6-4483-A632-5B93B85D133B}" type="parTrans" cxnId="{CC3973CD-18C6-4DE8-A73C-25D7BB6BBBEC}">
      <dgm:prSet/>
      <dgm:spPr/>
      <dgm:t>
        <a:bodyPr/>
        <a:lstStyle/>
        <a:p>
          <a:endParaRPr lang="ru-RU"/>
        </a:p>
      </dgm:t>
    </dgm:pt>
    <dgm:pt modelId="{4C006D48-1404-4A6F-87E8-063ABB21EA38}" type="sibTrans" cxnId="{CC3973CD-18C6-4DE8-A73C-25D7BB6BBBEC}">
      <dgm:prSet/>
      <dgm:spPr/>
      <dgm:t>
        <a:bodyPr/>
        <a:lstStyle/>
        <a:p>
          <a:endParaRPr lang="ru-RU"/>
        </a:p>
      </dgm:t>
    </dgm:pt>
    <dgm:pt modelId="{7E9F2FC2-AB87-45CF-816B-92CDD4D468AA}">
      <dgm:prSet phldrT="[Текст]" custT="1"/>
      <dgm:spPr/>
      <dgm:t>
        <a:bodyPr/>
        <a:lstStyle/>
        <a:p>
          <a:r>
            <a:rPr lang="uk-UA" sz="1800" b="1" i="1" dirty="0" smtClean="0">
              <a:latin typeface="Bookman Old Style" pitchFamily="18" charset="0"/>
            </a:rPr>
            <a:t>Навчальна діяльність</a:t>
          </a:r>
          <a:endParaRPr lang="ru-RU" sz="1800" b="1" i="1" dirty="0">
            <a:latin typeface="Bookman Old Style" pitchFamily="18" charset="0"/>
          </a:endParaRPr>
        </a:p>
      </dgm:t>
    </dgm:pt>
    <dgm:pt modelId="{AFB2A67A-2A94-4D32-B6D9-B04994310AA2}" type="parTrans" cxnId="{F8DDFCC5-9069-4A6E-9946-73ECF34A11D4}">
      <dgm:prSet/>
      <dgm:spPr/>
      <dgm:t>
        <a:bodyPr/>
        <a:lstStyle/>
        <a:p>
          <a:endParaRPr lang="ru-RU"/>
        </a:p>
      </dgm:t>
    </dgm:pt>
    <dgm:pt modelId="{FC50C522-01CC-42C5-888C-0833106649AC}" type="sibTrans" cxnId="{F8DDFCC5-9069-4A6E-9946-73ECF34A11D4}">
      <dgm:prSet/>
      <dgm:spPr/>
      <dgm:t>
        <a:bodyPr/>
        <a:lstStyle/>
        <a:p>
          <a:endParaRPr lang="ru-RU"/>
        </a:p>
      </dgm:t>
    </dgm:pt>
    <dgm:pt modelId="{20526C72-9357-4FB2-AEDD-D6024B016344}">
      <dgm:prSet phldrT="[Текст]" custT="1"/>
      <dgm:spPr/>
      <dgm:t>
        <a:bodyPr/>
        <a:lstStyle/>
        <a:p>
          <a:r>
            <a:rPr lang="uk-UA" sz="1800" b="1" i="1" dirty="0" smtClean="0">
              <a:latin typeface="Bookman Old Style" pitchFamily="18" charset="0"/>
            </a:rPr>
            <a:t>Сучасні технології</a:t>
          </a:r>
          <a:endParaRPr lang="ru-RU" sz="1400" b="1" i="1" dirty="0">
            <a:latin typeface="Bookman Old Style" pitchFamily="18" charset="0"/>
          </a:endParaRPr>
        </a:p>
      </dgm:t>
    </dgm:pt>
    <dgm:pt modelId="{C0849BC6-B42E-42E5-8F5B-C358EC9A33FB}" type="parTrans" cxnId="{CD7E6426-EE1F-4465-B35B-B672201DD7D9}">
      <dgm:prSet/>
      <dgm:spPr/>
      <dgm:t>
        <a:bodyPr/>
        <a:lstStyle/>
        <a:p>
          <a:endParaRPr lang="ru-RU"/>
        </a:p>
      </dgm:t>
    </dgm:pt>
    <dgm:pt modelId="{7F9D937C-46F8-4E0F-815D-C356A83A77A1}" type="sibTrans" cxnId="{CD7E6426-EE1F-4465-B35B-B672201DD7D9}">
      <dgm:prSet/>
      <dgm:spPr/>
      <dgm:t>
        <a:bodyPr/>
        <a:lstStyle/>
        <a:p>
          <a:endParaRPr lang="ru-RU"/>
        </a:p>
      </dgm:t>
    </dgm:pt>
    <dgm:pt modelId="{84D59983-FA0C-4DC8-831C-A5D04C9951AE}">
      <dgm:prSet phldrT="[Текст]" custT="1"/>
      <dgm:spPr/>
      <dgm:t>
        <a:bodyPr/>
        <a:lstStyle/>
        <a:p>
          <a:r>
            <a:rPr lang="uk-UA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Високий рівень знань учнів, бажання вчитися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5D6C2A-6100-4747-B95B-4A39361BE35D}" type="parTrans" cxnId="{226E7A9D-D83D-4C64-8379-303DB3F5E0C2}">
      <dgm:prSet/>
      <dgm:spPr/>
      <dgm:t>
        <a:bodyPr/>
        <a:lstStyle/>
        <a:p>
          <a:endParaRPr lang="ru-RU"/>
        </a:p>
      </dgm:t>
    </dgm:pt>
    <dgm:pt modelId="{400879AE-E68C-4C63-9D49-FB000BC33E5C}" type="sibTrans" cxnId="{226E7A9D-D83D-4C64-8379-303DB3F5E0C2}">
      <dgm:prSet/>
      <dgm:spPr/>
      <dgm:t>
        <a:bodyPr/>
        <a:lstStyle/>
        <a:p>
          <a:endParaRPr lang="ru-RU"/>
        </a:p>
      </dgm:t>
    </dgm:pt>
    <dgm:pt modelId="{5D89E07F-AB0B-4518-A931-5C00599D7944}" type="pres">
      <dgm:prSet presAssocID="{1285CC45-2163-47DE-BA4E-F8ED0608C43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9091F-A01D-47C0-853D-C8EE124A13D3}" type="pres">
      <dgm:prSet presAssocID="{1285CC45-2163-47DE-BA4E-F8ED0608C43D}" presName="ellipse" presStyleLbl="trBgShp" presStyleIdx="0" presStyleCnt="1" custScaleX="135747"/>
      <dgm:spPr/>
    </dgm:pt>
    <dgm:pt modelId="{435B6C3B-3CA1-416A-AE4C-274A7F714D4F}" type="pres">
      <dgm:prSet presAssocID="{1285CC45-2163-47DE-BA4E-F8ED0608C43D}" presName="arrow1" presStyleLbl="fgShp" presStyleIdx="0" presStyleCnt="1" custLinFactNeighborX="4023" custLinFactNeighborY="-13607"/>
      <dgm:spPr/>
    </dgm:pt>
    <dgm:pt modelId="{86132D7B-A6FC-4AD3-ADB2-12355B71C0DC}" type="pres">
      <dgm:prSet presAssocID="{1285CC45-2163-47DE-BA4E-F8ED0608C43D}" presName="rectangle" presStyleLbl="revTx" presStyleIdx="0" presStyleCnt="1" custScaleX="146892" custScaleY="130652" custLinFactNeighborX="-649" custLinFactNeighborY="25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FCEC3-17D5-4BD5-97A6-3A90E7CEA7BC}" type="pres">
      <dgm:prSet presAssocID="{7E9F2FC2-AB87-45CF-816B-92CDD4D468AA}" presName="item1" presStyleLbl="node1" presStyleIdx="0" presStyleCnt="3" custScaleX="172537" custLinFactNeighborX="-9867" custLinFactNeighborY="-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BC524-6666-4054-8F7F-460AA22142B1}" type="pres">
      <dgm:prSet presAssocID="{20526C72-9357-4FB2-AEDD-D6024B016344}" presName="item2" presStyleLbl="node1" presStyleIdx="1" presStyleCnt="3" custScaleX="154159" custLinFactNeighborX="-20175" custLinFactNeighborY="-12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7AFA-D0E7-4E1B-8D0B-BC67A94EF17A}" type="pres">
      <dgm:prSet presAssocID="{84D59983-FA0C-4DC8-831C-A5D04C9951AE}" presName="item3" presStyleLbl="node1" presStyleIdx="2" presStyleCnt="3" custScaleX="168926" custLinFactNeighborX="53569" custLinFactNeighborY="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B13EA-8B09-4D5F-9B5D-C02F10744C44}" type="pres">
      <dgm:prSet presAssocID="{1285CC45-2163-47DE-BA4E-F8ED0608C43D}" presName="funnel" presStyleLbl="trAlignAcc1" presStyleIdx="0" presStyleCnt="1" custScaleX="132725" custLinFactNeighborX="681" custLinFactNeighborY="338"/>
      <dgm:spPr/>
    </dgm:pt>
  </dgm:ptLst>
  <dgm:cxnLst>
    <dgm:cxn modelId="{CC3973CD-18C6-4DE8-A73C-25D7BB6BBBEC}" srcId="{1285CC45-2163-47DE-BA4E-F8ED0608C43D}" destId="{ECA587E3-0666-4533-A3ED-81E81C7614EE}" srcOrd="0" destOrd="0" parTransId="{AAD258C6-FAB6-4483-A632-5B93B85D133B}" sibTransId="{4C006D48-1404-4A6F-87E8-063ABB21EA38}"/>
    <dgm:cxn modelId="{CD7E6426-EE1F-4465-B35B-B672201DD7D9}" srcId="{1285CC45-2163-47DE-BA4E-F8ED0608C43D}" destId="{20526C72-9357-4FB2-AEDD-D6024B016344}" srcOrd="2" destOrd="0" parTransId="{C0849BC6-B42E-42E5-8F5B-C358EC9A33FB}" sibTransId="{7F9D937C-46F8-4E0F-815D-C356A83A77A1}"/>
    <dgm:cxn modelId="{B5B2D13D-ED9D-4CE9-A6DC-C13E4844B2E0}" type="presOf" srcId="{84D59983-FA0C-4DC8-831C-A5D04C9951AE}" destId="{86132D7B-A6FC-4AD3-ADB2-12355B71C0DC}" srcOrd="0" destOrd="0" presId="urn:microsoft.com/office/officeart/2005/8/layout/funnel1"/>
    <dgm:cxn modelId="{352BAB46-AE67-4C5F-B4C0-3C850451D439}" type="presOf" srcId="{ECA587E3-0666-4533-A3ED-81E81C7614EE}" destId="{77B57AFA-D0E7-4E1B-8D0B-BC67A94EF17A}" srcOrd="0" destOrd="0" presId="urn:microsoft.com/office/officeart/2005/8/layout/funnel1"/>
    <dgm:cxn modelId="{9C3F2EFB-13CE-44CD-BDC6-605E429F01FD}" type="presOf" srcId="{20526C72-9357-4FB2-AEDD-D6024B016344}" destId="{2B2FCEC3-17D5-4BD5-97A6-3A90E7CEA7BC}" srcOrd="0" destOrd="0" presId="urn:microsoft.com/office/officeart/2005/8/layout/funnel1"/>
    <dgm:cxn modelId="{226E7A9D-D83D-4C64-8379-303DB3F5E0C2}" srcId="{1285CC45-2163-47DE-BA4E-F8ED0608C43D}" destId="{84D59983-FA0C-4DC8-831C-A5D04C9951AE}" srcOrd="3" destOrd="0" parTransId="{FE5D6C2A-6100-4747-B95B-4A39361BE35D}" sibTransId="{400879AE-E68C-4C63-9D49-FB000BC33E5C}"/>
    <dgm:cxn modelId="{2FE0F6BF-02CB-4DF1-AF71-AB55BDC8F112}" type="presOf" srcId="{7E9F2FC2-AB87-45CF-816B-92CDD4D468AA}" destId="{1E8BC524-6666-4054-8F7F-460AA22142B1}" srcOrd="0" destOrd="0" presId="urn:microsoft.com/office/officeart/2005/8/layout/funnel1"/>
    <dgm:cxn modelId="{AF31CF83-C26D-47C0-80E9-8747DFB45006}" type="presOf" srcId="{1285CC45-2163-47DE-BA4E-F8ED0608C43D}" destId="{5D89E07F-AB0B-4518-A931-5C00599D7944}" srcOrd="0" destOrd="0" presId="urn:microsoft.com/office/officeart/2005/8/layout/funnel1"/>
    <dgm:cxn modelId="{F8DDFCC5-9069-4A6E-9946-73ECF34A11D4}" srcId="{1285CC45-2163-47DE-BA4E-F8ED0608C43D}" destId="{7E9F2FC2-AB87-45CF-816B-92CDD4D468AA}" srcOrd="1" destOrd="0" parTransId="{AFB2A67A-2A94-4D32-B6D9-B04994310AA2}" sibTransId="{FC50C522-01CC-42C5-888C-0833106649AC}"/>
    <dgm:cxn modelId="{298DF5FC-C70B-4744-A812-33814D57D0FD}" type="presParOf" srcId="{5D89E07F-AB0B-4518-A931-5C00599D7944}" destId="{92D9091F-A01D-47C0-853D-C8EE124A13D3}" srcOrd="0" destOrd="0" presId="urn:microsoft.com/office/officeart/2005/8/layout/funnel1"/>
    <dgm:cxn modelId="{B2E01D78-2E00-4076-BC38-6AA02726EE83}" type="presParOf" srcId="{5D89E07F-AB0B-4518-A931-5C00599D7944}" destId="{435B6C3B-3CA1-416A-AE4C-274A7F714D4F}" srcOrd="1" destOrd="0" presId="urn:microsoft.com/office/officeart/2005/8/layout/funnel1"/>
    <dgm:cxn modelId="{1C42012B-4491-4CA5-8DB1-BD7D5C0B2DFD}" type="presParOf" srcId="{5D89E07F-AB0B-4518-A931-5C00599D7944}" destId="{86132D7B-A6FC-4AD3-ADB2-12355B71C0DC}" srcOrd="2" destOrd="0" presId="urn:microsoft.com/office/officeart/2005/8/layout/funnel1"/>
    <dgm:cxn modelId="{FE3B74AF-D0CA-4C37-AF24-3874BAE90EB5}" type="presParOf" srcId="{5D89E07F-AB0B-4518-A931-5C00599D7944}" destId="{2B2FCEC3-17D5-4BD5-97A6-3A90E7CEA7BC}" srcOrd="3" destOrd="0" presId="urn:microsoft.com/office/officeart/2005/8/layout/funnel1"/>
    <dgm:cxn modelId="{4F1C2254-EAEB-4F5D-A4B1-144643F75BF8}" type="presParOf" srcId="{5D89E07F-AB0B-4518-A931-5C00599D7944}" destId="{1E8BC524-6666-4054-8F7F-460AA22142B1}" srcOrd="4" destOrd="0" presId="urn:microsoft.com/office/officeart/2005/8/layout/funnel1"/>
    <dgm:cxn modelId="{552E989A-7B1F-4A10-89C7-DA31C74C6566}" type="presParOf" srcId="{5D89E07F-AB0B-4518-A931-5C00599D7944}" destId="{77B57AFA-D0E7-4E1B-8D0B-BC67A94EF17A}" srcOrd="5" destOrd="0" presId="urn:microsoft.com/office/officeart/2005/8/layout/funnel1"/>
    <dgm:cxn modelId="{792626D0-A117-4750-B103-E23CC641912E}" type="presParOf" srcId="{5D89E07F-AB0B-4518-A931-5C00599D7944}" destId="{415B13EA-8B09-4D5F-9B5D-C02F10744C4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DADC86-CF50-410D-A4F6-B1266DF5DDD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EA4EA94-D613-4261-8B6B-A265A6199CFF}">
      <dgm:prSet custT="1"/>
      <dgm:spPr/>
      <dgm:t>
        <a:bodyPr/>
        <a:lstStyle/>
        <a:p>
          <a:pPr rtl="0"/>
          <a:r>
            <a:rPr lang="ru-RU" sz="15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зробити</a:t>
          </a:r>
          <a:r>
            <a:rPr lang="ru-RU" sz="1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складну</a:t>
          </a:r>
          <a:r>
            <a:rPr lang="ru-RU" sz="1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тему уроку </a:t>
          </a:r>
          <a:r>
            <a:rPr lang="ru-RU" sz="15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цікавою</a:t>
          </a:r>
          <a:r>
            <a:rPr lang="ru-RU" sz="1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5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1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вивчення</a:t>
          </a:r>
          <a:r>
            <a:rPr lang="ru-RU" sz="1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500" b="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привабливим</a:t>
          </a:r>
          <a:r>
            <a:rPr lang="ru-RU" sz="15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; </a:t>
          </a:r>
          <a:endParaRPr lang="ru-RU" sz="15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4D20B17-F376-422B-8A1E-001CE13E6318}" type="parTrans" cxnId="{6F607170-F1A9-4FE4-B57E-361D9A2118C1}">
      <dgm:prSet/>
      <dgm:spPr/>
      <dgm:t>
        <a:bodyPr/>
        <a:lstStyle/>
        <a:p>
          <a:endParaRPr lang="ru-RU" sz="15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572309F-F6F9-4322-96C4-626267E51D99}" type="sibTrans" cxnId="{6F607170-F1A9-4FE4-B57E-361D9A2118C1}">
      <dgm:prSet/>
      <dgm:spPr/>
      <dgm:t>
        <a:bodyPr/>
        <a:lstStyle/>
        <a:p>
          <a:endParaRPr lang="ru-RU" sz="15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015E44E-C45A-49E5-990E-6C4C5761EA69}">
      <dgm:prSet custT="1"/>
      <dgm:spPr/>
      <dgm:t>
        <a:bodyPr/>
        <a:lstStyle/>
        <a:p>
          <a:pPr rtl="0"/>
          <a:r>
            <a:rPr lang="ru-RU" sz="15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створити щиру атмосферу спілкування у класі, встановити контакт з учнями, досягти взаєморозуміння з ними; </a:t>
          </a:r>
          <a:endParaRPr lang="ru-RU" sz="15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03C6CA-8BB3-4B93-94F2-EE9F46CA6496}" type="parTrans" cxnId="{FFEBF5C2-D126-49D8-BD35-51356F78C420}">
      <dgm:prSet/>
      <dgm:spPr/>
      <dgm:t>
        <a:bodyPr/>
        <a:lstStyle/>
        <a:p>
          <a:endParaRPr lang="ru-RU" sz="15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38EB56D-F7EE-4505-BDEC-06F94426D857}" type="sibTrans" cxnId="{FFEBF5C2-D126-49D8-BD35-51356F78C420}">
      <dgm:prSet/>
      <dgm:spPr/>
      <dgm:t>
        <a:bodyPr/>
        <a:lstStyle/>
        <a:p>
          <a:endParaRPr lang="ru-RU" sz="15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5BCCB3-CCD0-434C-9C09-893A49EC6F12}">
      <dgm:prSet custT="1"/>
      <dgm:spPr/>
      <dgm:t>
        <a:bodyPr/>
        <a:lstStyle/>
        <a:p>
          <a:pPr rtl="0"/>
          <a:r>
            <a:rPr lang="ru-RU" sz="15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сформувати в учнів відчуття емоційної захищеності, вселити в них віру в себе. </a:t>
          </a:r>
          <a:endParaRPr lang="ru-RU" sz="15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F613023-1400-403B-B780-6BE83FE35F21}" type="parTrans" cxnId="{998F37A0-D17F-4501-B8FA-EBC2BF134BB3}">
      <dgm:prSet/>
      <dgm:spPr/>
      <dgm:t>
        <a:bodyPr/>
        <a:lstStyle/>
        <a:p>
          <a:endParaRPr lang="ru-RU" sz="15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CAB03E-99C6-4013-B33E-D20D238454C3}" type="sibTrans" cxnId="{998F37A0-D17F-4501-B8FA-EBC2BF134BB3}">
      <dgm:prSet/>
      <dgm:spPr/>
      <dgm:t>
        <a:bodyPr/>
        <a:lstStyle/>
        <a:p>
          <a:endParaRPr lang="ru-RU" sz="15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6244461-5CB3-4922-A87A-A45DE7845540}" type="pres">
      <dgm:prSet presAssocID="{5FDADC86-CF50-410D-A4F6-B1266DF5DD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77D6F-83F8-4C3A-B49A-409F7483CDA5}" type="pres">
      <dgm:prSet presAssocID="{5EA4EA94-D613-4261-8B6B-A265A6199CFF}" presName="parentText" presStyleLbl="node1" presStyleIdx="0" presStyleCnt="3" custLinFactY="-3954" custLinFactNeighborX="26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2212D-0A15-4B24-880C-4DE38B6A33CD}" type="pres">
      <dgm:prSet presAssocID="{3572309F-F6F9-4322-96C4-626267E51D99}" presName="spacer" presStyleCnt="0"/>
      <dgm:spPr/>
    </dgm:pt>
    <dgm:pt modelId="{C2AA7A29-81ED-4CB1-B191-0867D653877B}" type="pres">
      <dgm:prSet presAssocID="{8015E44E-C45A-49E5-990E-6C4C5761EA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AC950-CF90-457A-8C41-994F1B6F56C0}" type="pres">
      <dgm:prSet presAssocID="{B38EB56D-F7EE-4505-BDEC-06F94426D857}" presName="spacer" presStyleCnt="0"/>
      <dgm:spPr/>
    </dgm:pt>
    <dgm:pt modelId="{BD5433CC-FB8E-431C-B0D6-53079AAC8E88}" type="pres">
      <dgm:prSet presAssocID="{015BCCB3-CCD0-434C-9C09-893A49EC6F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9C4B2E-0B73-4343-8AAF-37DFAA13ABE8}" type="presOf" srcId="{5FDADC86-CF50-410D-A4F6-B1266DF5DDD2}" destId="{06244461-5CB3-4922-A87A-A45DE7845540}" srcOrd="0" destOrd="0" presId="urn:microsoft.com/office/officeart/2005/8/layout/vList2"/>
    <dgm:cxn modelId="{8A5DFE49-881F-487A-8146-F484B2E8B78A}" type="presOf" srcId="{8015E44E-C45A-49E5-990E-6C4C5761EA69}" destId="{C2AA7A29-81ED-4CB1-B191-0867D653877B}" srcOrd="0" destOrd="0" presId="urn:microsoft.com/office/officeart/2005/8/layout/vList2"/>
    <dgm:cxn modelId="{9A82F473-2166-4E9B-A72A-692322E9C4A0}" type="presOf" srcId="{015BCCB3-CCD0-434C-9C09-893A49EC6F12}" destId="{BD5433CC-FB8E-431C-B0D6-53079AAC8E88}" srcOrd="0" destOrd="0" presId="urn:microsoft.com/office/officeart/2005/8/layout/vList2"/>
    <dgm:cxn modelId="{6F607170-F1A9-4FE4-B57E-361D9A2118C1}" srcId="{5FDADC86-CF50-410D-A4F6-B1266DF5DDD2}" destId="{5EA4EA94-D613-4261-8B6B-A265A6199CFF}" srcOrd="0" destOrd="0" parTransId="{F4D20B17-F376-422B-8A1E-001CE13E6318}" sibTransId="{3572309F-F6F9-4322-96C4-626267E51D99}"/>
    <dgm:cxn modelId="{8E6802DA-DBAB-45B6-9587-F07C2367A2CB}" type="presOf" srcId="{5EA4EA94-D613-4261-8B6B-A265A6199CFF}" destId="{C0C77D6F-83F8-4C3A-B49A-409F7483CDA5}" srcOrd="0" destOrd="0" presId="urn:microsoft.com/office/officeart/2005/8/layout/vList2"/>
    <dgm:cxn modelId="{998F37A0-D17F-4501-B8FA-EBC2BF134BB3}" srcId="{5FDADC86-CF50-410D-A4F6-B1266DF5DDD2}" destId="{015BCCB3-CCD0-434C-9C09-893A49EC6F12}" srcOrd="2" destOrd="0" parTransId="{2F613023-1400-403B-B780-6BE83FE35F21}" sibTransId="{B2CAB03E-99C6-4013-B33E-D20D238454C3}"/>
    <dgm:cxn modelId="{FFEBF5C2-D126-49D8-BD35-51356F78C420}" srcId="{5FDADC86-CF50-410D-A4F6-B1266DF5DDD2}" destId="{8015E44E-C45A-49E5-990E-6C4C5761EA69}" srcOrd="1" destOrd="0" parTransId="{0503C6CA-8BB3-4B93-94F2-EE9F46CA6496}" sibTransId="{B38EB56D-F7EE-4505-BDEC-06F94426D857}"/>
    <dgm:cxn modelId="{6B5B737B-67B6-4985-A2DB-9C1812FF40BA}" type="presParOf" srcId="{06244461-5CB3-4922-A87A-A45DE7845540}" destId="{C0C77D6F-83F8-4C3A-B49A-409F7483CDA5}" srcOrd="0" destOrd="0" presId="urn:microsoft.com/office/officeart/2005/8/layout/vList2"/>
    <dgm:cxn modelId="{0CF02C95-06F8-4839-985D-FEEE9292F252}" type="presParOf" srcId="{06244461-5CB3-4922-A87A-A45DE7845540}" destId="{6BD2212D-0A15-4B24-880C-4DE38B6A33CD}" srcOrd="1" destOrd="0" presId="urn:microsoft.com/office/officeart/2005/8/layout/vList2"/>
    <dgm:cxn modelId="{DF47E40D-CF8E-4E65-B3D1-42B0DDB421A6}" type="presParOf" srcId="{06244461-5CB3-4922-A87A-A45DE7845540}" destId="{C2AA7A29-81ED-4CB1-B191-0867D653877B}" srcOrd="2" destOrd="0" presId="urn:microsoft.com/office/officeart/2005/8/layout/vList2"/>
    <dgm:cxn modelId="{1298AF8C-B72A-4051-992B-6E642ED3A08E}" type="presParOf" srcId="{06244461-5CB3-4922-A87A-A45DE7845540}" destId="{F8DAC950-CF90-457A-8C41-994F1B6F56C0}" srcOrd="3" destOrd="0" presId="urn:microsoft.com/office/officeart/2005/8/layout/vList2"/>
    <dgm:cxn modelId="{01473F1B-B5D0-41E0-9488-D2A0366A988D}" type="presParOf" srcId="{06244461-5CB3-4922-A87A-A45DE7845540}" destId="{BD5433CC-FB8E-431C-B0D6-53079AAC8E8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40A9E-F46E-4406-9C4F-A1B6F50CE66B}">
      <dsp:nvSpPr>
        <dsp:cNvPr id="0" name=""/>
        <dsp:cNvSpPr/>
      </dsp:nvSpPr>
      <dsp:spPr>
        <a:xfrm rot="16200000">
          <a:off x="864096" y="-864096"/>
          <a:ext cx="2232248" cy="3960440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bg1"/>
              </a:solidFill>
            </a:rPr>
            <a:t>Розвиток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ru-RU" sz="2000" kern="1200" dirty="0" err="1" smtClean="0">
              <a:solidFill>
                <a:schemeClr val="bg1"/>
              </a:solidFill>
            </a:rPr>
            <a:t>пізнавальної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ru-RU" sz="2000" kern="1200" dirty="0" err="1" smtClean="0">
              <a:solidFill>
                <a:schemeClr val="bg1"/>
              </a:solidFill>
            </a:rPr>
            <a:t>активності</a:t>
          </a:r>
          <a:r>
            <a:rPr lang="ru-RU" sz="2000" kern="1200" dirty="0" smtClean="0">
              <a:solidFill>
                <a:schemeClr val="bg1"/>
              </a:solidFill>
            </a:rPr>
            <a:t> </a:t>
          </a:r>
          <a:r>
            <a:rPr lang="ru-RU" sz="2000" kern="1200" dirty="0" err="1" smtClean="0">
              <a:solidFill>
                <a:schemeClr val="bg1"/>
              </a:solidFill>
            </a:rPr>
            <a:t>учнів</a:t>
          </a:r>
          <a:endParaRPr lang="ru-RU" sz="2000" kern="1200" dirty="0" smtClean="0">
            <a:solidFill>
              <a:schemeClr val="bg1"/>
            </a:solidFill>
          </a:endParaRPr>
        </a:p>
      </dsp:txBody>
      <dsp:txXfrm rot="5400000">
        <a:off x="-1" y="1"/>
        <a:ext cx="3960440" cy="1674186"/>
      </dsp:txXfrm>
    </dsp:sp>
    <dsp:sp modelId="{C003701B-F288-4248-B7C3-E41131E90BF7}">
      <dsp:nvSpPr>
        <dsp:cNvPr id="0" name=""/>
        <dsp:cNvSpPr/>
      </dsp:nvSpPr>
      <dsp:spPr>
        <a:xfrm>
          <a:off x="3960440" y="48149"/>
          <a:ext cx="3960440" cy="2232248"/>
        </a:xfrm>
        <a:prstGeom prst="round1Rect">
          <a:avLst/>
        </a:prstGeom>
        <a:gradFill rotWithShape="0">
          <a:gsLst>
            <a:gs pos="0">
              <a:schemeClr val="accent3">
                <a:hueOff val="-1596674"/>
                <a:satOff val="7126"/>
                <a:lumOff val="8758"/>
                <a:alphaOff val="0"/>
                <a:shade val="51000"/>
                <a:satMod val="130000"/>
              </a:schemeClr>
            </a:gs>
            <a:gs pos="80000">
              <a:schemeClr val="accent3">
                <a:hueOff val="-1596674"/>
                <a:satOff val="7126"/>
                <a:lumOff val="8758"/>
                <a:alphaOff val="0"/>
                <a:shade val="93000"/>
                <a:satMod val="130000"/>
              </a:schemeClr>
            </a:gs>
            <a:gs pos="100000">
              <a:schemeClr val="accent3">
                <a:hueOff val="-1596674"/>
                <a:satOff val="7126"/>
                <a:lumOff val="87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Реалізація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творчого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потенціалу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учнів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формування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соціальних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комунікативних</a:t>
          </a:r>
          <a:r>
            <a:rPr lang="ru-RU" sz="2000" kern="1200" dirty="0" smtClean="0"/>
            <a:t>   </a:t>
          </a:r>
          <a:r>
            <a:rPr lang="ru-RU" sz="2000" kern="1200" dirty="0" err="1" smtClean="0"/>
            <a:t>компетенцій</a:t>
          </a:r>
          <a:endParaRPr lang="ru-RU" sz="2000" kern="1200" dirty="0"/>
        </a:p>
      </dsp:txBody>
      <dsp:txXfrm>
        <a:off x="3960440" y="48149"/>
        <a:ext cx="3960440" cy="1674186"/>
      </dsp:txXfrm>
    </dsp:sp>
    <dsp:sp modelId="{EEF8A64D-54B8-43B2-B547-F91E81FDEC90}">
      <dsp:nvSpPr>
        <dsp:cNvPr id="0" name=""/>
        <dsp:cNvSpPr/>
      </dsp:nvSpPr>
      <dsp:spPr>
        <a:xfrm rot="10800000">
          <a:off x="0" y="2232248"/>
          <a:ext cx="3960440" cy="2232248"/>
        </a:xfrm>
        <a:prstGeom prst="round1Rect">
          <a:avLst/>
        </a:prstGeom>
        <a:gradFill rotWithShape="0">
          <a:gsLst>
            <a:gs pos="0">
              <a:schemeClr val="accent3">
                <a:hueOff val="-3193348"/>
                <a:satOff val="14253"/>
                <a:lumOff val="17517"/>
                <a:alphaOff val="0"/>
                <a:shade val="51000"/>
                <a:satMod val="130000"/>
              </a:schemeClr>
            </a:gs>
            <a:gs pos="80000">
              <a:schemeClr val="accent3">
                <a:hueOff val="-3193348"/>
                <a:satOff val="14253"/>
                <a:lumOff val="17517"/>
                <a:alphaOff val="0"/>
                <a:shade val="93000"/>
                <a:satMod val="130000"/>
              </a:schemeClr>
            </a:gs>
            <a:gs pos="100000">
              <a:schemeClr val="accent3">
                <a:hueOff val="-3193348"/>
                <a:satOff val="14253"/>
                <a:lumOff val="175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Формування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інформаційної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культури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учнів</a:t>
          </a:r>
          <a:endParaRPr lang="ru-RU" sz="2000" kern="1200" dirty="0"/>
        </a:p>
      </dsp:txBody>
      <dsp:txXfrm rot="10800000">
        <a:off x="0" y="2790309"/>
        <a:ext cx="3960440" cy="1674186"/>
      </dsp:txXfrm>
    </dsp:sp>
    <dsp:sp modelId="{3D83960B-ECE2-4669-9000-F224C3B72149}">
      <dsp:nvSpPr>
        <dsp:cNvPr id="0" name=""/>
        <dsp:cNvSpPr/>
      </dsp:nvSpPr>
      <dsp:spPr>
        <a:xfrm rot="5400000">
          <a:off x="4824536" y="1368152"/>
          <a:ext cx="2232248" cy="3960440"/>
        </a:xfrm>
        <a:prstGeom prst="round1Rect">
          <a:avLst/>
        </a:prstGeom>
        <a:gradFill rotWithShape="0">
          <a:gsLst>
            <a:gs pos="0">
              <a:schemeClr val="accent3">
                <a:hueOff val="-4790023"/>
                <a:satOff val="21379"/>
                <a:lumOff val="26275"/>
                <a:alphaOff val="0"/>
                <a:shade val="51000"/>
                <a:satMod val="130000"/>
              </a:schemeClr>
            </a:gs>
            <a:gs pos="80000">
              <a:schemeClr val="accent3">
                <a:hueOff val="-4790023"/>
                <a:satOff val="21379"/>
                <a:lumOff val="26275"/>
                <a:alphaOff val="0"/>
                <a:shade val="93000"/>
                <a:satMod val="130000"/>
              </a:schemeClr>
            </a:gs>
            <a:gs pos="100000">
              <a:schemeClr val="accent3">
                <a:hueOff val="-4790023"/>
                <a:satOff val="21379"/>
                <a:lumOff val="26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Створення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цілісного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уявлення</a:t>
          </a:r>
          <a:r>
            <a:rPr lang="ru-RU" sz="2000" kern="1200" dirty="0" smtClean="0"/>
            <a:t> про </a:t>
          </a:r>
          <a:r>
            <a:rPr lang="ru-RU" sz="2000" kern="1200" dirty="0" err="1" smtClean="0"/>
            <a:t>наукову</a:t>
          </a:r>
          <a:r>
            <a:rPr lang="ru-RU" sz="2000" kern="1200" dirty="0" smtClean="0"/>
            <a:t> картину </a:t>
          </a:r>
          <a:r>
            <a:rPr lang="ru-RU" sz="2000" kern="1200" dirty="0" err="1" smtClean="0"/>
            <a:t>світу</a:t>
          </a:r>
          <a:endParaRPr lang="ru-RU" sz="2000" kern="1200" dirty="0"/>
        </a:p>
      </dsp:txBody>
      <dsp:txXfrm rot="-5400000">
        <a:off x="3960440" y="2790309"/>
        <a:ext cx="3960440" cy="1674186"/>
      </dsp:txXfrm>
    </dsp:sp>
    <dsp:sp modelId="{7EA46C50-17B8-47F6-9634-90D10AC9866F}">
      <dsp:nvSpPr>
        <dsp:cNvPr id="0" name=""/>
        <dsp:cNvSpPr/>
      </dsp:nvSpPr>
      <dsp:spPr>
        <a:xfrm>
          <a:off x="2619799" y="1744568"/>
          <a:ext cx="2376264" cy="1116124"/>
        </a:xfrm>
        <a:prstGeom prst="roundRect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101600" dist="63500" dir="81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000000"/>
          </a:lightRig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МУЛЬТИМЕДІЙНІ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ЗАСОБИ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 НАВЧАННЯ</a:t>
          </a:r>
          <a:endParaRPr lang="ru-RU" sz="16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2674284" y="1799053"/>
        <a:ext cx="2267294" cy="1007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ACDBB-11F2-48EF-BF95-ABDE0CD1CEAC}">
      <dsp:nvSpPr>
        <dsp:cNvPr id="0" name=""/>
        <dsp:cNvSpPr/>
      </dsp:nvSpPr>
      <dsp:spPr>
        <a:xfrm>
          <a:off x="2910" y="0"/>
          <a:ext cx="1652404" cy="41434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Навчальна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0" y="1657361"/>
        <a:ext cx="1652404" cy="1657361"/>
      </dsp:txXfrm>
    </dsp:sp>
    <dsp:sp modelId="{71540E33-3077-4727-981D-B06411D21B99}">
      <dsp:nvSpPr>
        <dsp:cNvPr id="0" name=""/>
        <dsp:cNvSpPr/>
      </dsp:nvSpPr>
      <dsp:spPr>
        <a:xfrm>
          <a:off x="139235" y="248604"/>
          <a:ext cx="1379753" cy="1379753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015101-89D9-4059-893B-9280595C72C7}">
      <dsp:nvSpPr>
        <dsp:cNvPr id="0" name=""/>
        <dsp:cNvSpPr/>
      </dsp:nvSpPr>
      <dsp:spPr>
        <a:xfrm>
          <a:off x="1704887" y="0"/>
          <a:ext cx="1652404" cy="41434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Виховна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04887" y="1657361"/>
        <a:ext cx="1652404" cy="1657361"/>
      </dsp:txXfrm>
    </dsp:sp>
    <dsp:sp modelId="{F5F5F856-5F9F-42D3-895D-312E1DE8091A}">
      <dsp:nvSpPr>
        <dsp:cNvPr id="0" name=""/>
        <dsp:cNvSpPr/>
      </dsp:nvSpPr>
      <dsp:spPr>
        <a:xfrm>
          <a:off x="1841212" y="248604"/>
          <a:ext cx="1379753" cy="1379753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87110D-ED54-4050-BD88-5AFB4B845BCD}">
      <dsp:nvSpPr>
        <dsp:cNvPr id="0" name=""/>
        <dsp:cNvSpPr/>
      </dsp:nvSpPr>
      <dsp:spPr>
        <a:xfrm>
          <a:off x="3406864" y="0"/>
          <a:ext cx="1652404" cy="41434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Творча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6864" y="1657361"/>
        <a:ext cx="1652404" cy="1657361"/>
      </dsp:txXfrm>
    </dsp:sp>
    <dsp:sp modelId="{73E97706-CAD4-42FC-9AB6-F2979CD6E01D}">
      <dsp:nvSpPr>
        <dsp:cNvPr id="0" name=""/>
        <dsp:cNvSpPr/>
      </dsp:nvSpPr>
      <dsp:spPr>
        <a:xfrm>
          <a:off x="3543189" y="248604"/>
          <a:ext cx="1379753" cy="1379753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578E9F5-8848-4C5F-A90D-AA2409DE1820}">
      <dsp:nvSpPr>
        <dsp:cNvPr id="0" name=""/>
        <dsp:cNvSpPr/>
      </dsp:nvSpPr>
      <dsp:spPr>
        <a:xfrm>
          <a:off x="5108841" y="0"/>
          <a:ext cx="1652404" cy="41434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Методична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8841" y="1657361"/>
        <a:ext cx="1652404" cy="1657361"/>
      </dsp:txXfrm>
    </dsp:sp>
    <dsp:sp modelId="{41643E23-C942-42E2-9EC8-DB94D9B98EBC}">
      <dsp:nvSpPr>
        <dsp:cNvPr id="0" name=""/>
        <dsp:cNvSpPr/>
      </dsp:nvSpPr>
      <dsp:spPr>
        <a:xfrm>
          <a:off x="5245166" y="248604"/>
          <a:ext cx="1379753" cy="137975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735608-537A-45A2-92F9-1C8C2F338CA1}">
      <dsp:nvSpPr>
        <dsp:cNvPr id="0" name=""/>
        <dsp:cNvSpPr/>
      </dsp:nvSpPr>
      <dsp:spPr>
        <a:xfrm>
          <a:off x="6810818" y="0"/>
          <a:ext cx="1830269" cy="41434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Дослідницька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10818" y="1657361"/>
        <a:ext cx="1830269" cy="1657361"/>
      </dsp:txXfrm>
    </dsp:sp>
    <dsp:sp modelId="{68238E0E-9F14-4E40-A60B-B7C3F4688ED4}">
      <dsp:nvSpPr>
        <dsp:cNvPr id="0" name=""/>
        <dsp:cNvSpPr/>
      </dsp:nvSpPr>
      <dsp:spPr>
        <a:xfrm>
          <a:off x="7036076" y="248604"/>
          <a:ext cx="1379753" cy="1379753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A71A40-2190-4972-8016-7D1EC3EE44AF}">
      <dsp:nvSpPr>
        <dsp:cNvPr id="0" name=""/>
        <dsp:cNvSpPr/>
      </dsp:nvSpPr>
      <dsp:spPr>
        <a:xfrm>
          <a:off x="345759" y="3314723"/>
          <a:ext cx="7952478" cy="62151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9091F-A01D-47C0-853D-C8EE124A13D3}">
      <dsp:nvSpPr>
        <dsp:cNvPr id="0" name=""/>
        <dsp:cNvSpPr/>
      </dsp:nvSpPr>
      <dsp:spPr>
        <a:xfrm>
          <a:off x="1437306" y="133100"/>
          <a:ext cx="5547993" cy="141936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B6C3B-3CA1-416A-AE4C-274A7F714D4F}">
      <dsp:nvSpPr>
        <dsp:cNvPr id="0" name=""/>
        <dsp:cNvSpPr/>
      </dsp:nvSpPr>
      <dsp:spPr>
        <a:xfrm>
          <a:off x="3853476" y="3539667"/>
          <a:ext cx="792056" cy="50691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32D7B-A6FC-4AD3-ADB2-12355B71C0DC}">
      <dsp:nvSpPr>
        <dsp:cNvPr id="0" name=""/>
        <dsp:cNvSpPr/>
      </dsp:nvSpPr>
      <dsp:spPr>
        <a:xfrm>
          <a:off x="1400644" y="3868507"/>
          <a:ext cx="5584642" cy="124180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Високий рівень знань учнів, бажання вчитися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00644" y="3868507"/>
        <a:ext cx="5584642" cy="1241804"/>
      </dsp:txXfrm>
    </dsp:sp>
    <dsp:sp modelId="{2B2FCEC3-17D5-4BD5-97A6-3A90E7CEA7BC}">
      <dsp:nvSpPr>
        <dsp:cNvPr id="0" name=""/>
        <dsp:cNvSpPr/>
      </dsp:nvSpPr>
      <dsp:spPr>
        <a:xfrm>
          <a:off x="2995941" y="1661543"/>
          <a:ext cx="2459862" cy="14257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Bookman Old Style" pitchFamily="18" charset="0"/>
            </a:rPr>
            <a:t>Сучасні технології</a:t>
          </a:r>
          <a:endParaRPr lang="ru-RU" sz="1400" b="1" i="1" kern="1200" dirty="0">
            <a:latin typeface="Bookman Old Style" pitchFamily="18" charset="0"/>
          </a:endParaRPr>
        </a:p>
      </dsp:txBody>
      <dsp:txXfrm>
        <a:off x="3356179" y="1870332"/>
        <a:ext cx="1739386" cy="1008123"/>
      </dsp:txXfrm>
    </dsp:sp>
    <dsp:sp modelId="{1E8BC524-6666-4054-8F7F-460AA22142B1}">
      <dsp:nvSpPr>
        <dsp:cNvPr id="0" name=""/>
        <dsp:cNvSpPr/>
      </dsp:nvSpPr>
      <dsp:spPr>
        <a:xfrm>
          <a:off x="1959819" y="407850"/>
          <a:ext cx="2197846" cy="142570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Bookman Old Style" pitchFamily="18" charset="0"/>
            </a:rPr>
            <a:t>Навчальна діяльність</a:t>
          </a:r>
          <a:endParaRPr lang="ru-RU" sz="1800" b="1" i="1" kern="1200" dirty="0">
            <a:latin typeface="Bookman Old Style" pitchFamily="18" charset="0"/>
          </a:endParaRPr>
        </a:p>
      </dsp:txBody>
      <dsp:txXfrm>
        <a:off x="2281686" y="616639"/>
        <a:ext cx="1554112" cy="1008123"/>
      </dsp:txXfrm>
    </dsp:sp>
    <dsp:sp modelId="{77B57AFA-D0E7-4E1B-8D0B-BC67A94EF17A}">
      <dsp:nvSpPr>
        <dsp:cNvPr id="0" name=""/>
        <dsp:cNvSpPr/>
      </dsp:nvSpPr>
      <dsp:spPr>
        <a:xfrm>
          <a:off x="4363305" y="262189"/>
          <a:ext cx="2408380" cy="14257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latin typeface="Bookman Old Style" pitchFamily="18" charset="0"/>
            </a:rPr>
            <a:t>Виховна робота</a:t>
          </a:r>
          <a:endParaRPr lang="ru-RU" sz="1800" b="1" i="1" kern="1200" dirty="0">
            <a:latin typeface="Bookman Old Style" pitchFamily="18" charset="0"/>
          </a:endParaRPr>
        </a:p>
      </dsp:txBody>
      <dsp:txXfrm>
        <a:off x="4716004" y="470978"/>
        <a:ext cx="1702982" cy="1008123"/>
      </dsp:txXfrm>
    </dsp:sp>
    <dsp:sp modelId="{415B13EA-8B09-4D5F-9B5D-C02F10744C44}">
      <dsp:nvSpPr>
        <dsp:cNvPr id="0" name=""/>
        <dsp:cNvSpPr/>
      </dsp:nvSpPr>
      <dsp:spPr>
        <a:xfrm>
          <a:off x="1304327" y="-29158"/>
          <a:ext cx="5887037" cy="354841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77D6F-83F8-4C3A-B49A-409F7483CDA5}">
      <dsp:nvSpPr>
        <dsp:cNvPr id="0" name=""/>
        <dsp:cNvSpPr/>
      </dsp:nvSpPr>
      <dsp:spPr>
        <a:xfrm>
          <a:off x="0" y="0"/>
          <a:ext cx="7452827" cy="5141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зробити</a:t>
          </a: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складну</a:t>
          </a: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тему уроку </a:t>
          </a:r>
          <a:r>
            <a:rPr lang="ru-RU" sz="1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цікавою</a:t>
          </a: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а </a:t>
          </a:r>
          <a:r>
            <a:rPr lang="ru-RU" sz="1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процес</a:t>
          </a: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вивчення</a:t>
          </a: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– </a:t>
          </a:r>
          <a:r>
            <a:rPr lang="ru-RU" sz="1500" b="0" kern="1200" cap="none" spc="0" dirty="0" err="1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привабливим</a:t>
          </a:r>
          <a:r>
            <a:rPr lang="ru-RU" sz="15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; </a:t>
          </a:r>
          <a:endParaRPr lang="ru-RU" sz="15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099" y="25099"/>
        <a:ext cx="7402629" cy="463956"/>
      </dsp:txXfrm>
    </dsp:sp>
    <dsp:sp modelId="{C2AA7A29-81ED-4CB1-B191-0867D653877B}">
      <dsp:nvSpPr>
        <dsp:cNvPr id="0" name=""/>
        <dsp:cNvSpPr/>
      </dsp:nvSpPr>
      <dsp:spPr>
        <a:xfrm>
          <a:off x="0" y="527800"/>
          <a:ext cx="7452827" cy="5141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створити щиру атмосферу спілкування у класі, встановити контакт з учнями, досягти взаєморозуміння з ними; </a:t>
          </a:r>
          <a:endParaRPr lang="ru-RU" sz="15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099" y="552899"/>
        <a:ext cx="7402629" cy="463956"/>
      </dsp:txXfrm>
    </dsp:sp>
    <dsp:sp modelId="{BD5433CC-FB8E-431C-B0D6-53079AAC8E88}">
      <dsp:nvSpPr>
        <dsp:cNvPr id="0" name=""/>
        <dsp:cNvSpPr/>
      </dsp:nvSpPr>
      <dsp:spPr>
        <a:xfrm>
          <a:off x="0" y="1054906"/>
          <a:ext cx="7452827" cy="5141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сформувати в учнів відчуття емоційної захищеності, вселити в них віру в себе. </a:t>
          </a:r>
          <a:endParaRPr lang="ru-RU" sz="1500" b="0" kern="120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5099" y="1080005"/>
        <a:ext cx="7402629" cy="463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2C495-5ED9-43FD-B0A1-BA6BF912120F}" type="datetimeFigureOut">
              <a:rPr lang="uk-UA" smtClean="0"/>
              <a:pPr/>
              <a:t>12.03.2013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D9676-B49B-4D83-A87C-7F944549AE3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19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4" y="201704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71" y="236417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1" y="209550"/>
            <a:ext cx="657227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A745E4-7741-4FDA-9447-AA608DAA2A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2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1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2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2" y="1557339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5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3000">
              <a:srgbClr val="85C2FF"/>
            </a:gs>
            <a:gs pos="48000">
              <a:srgbClr val="FFFF99">
                <a:alpha val="36863"/>
              </a:srgbClr>
            </a:gs>
            <a:gs pos="77000">
              <a:srgbClr val="C4D6EB"/>
            </a:gs>
            <a:gs pos="96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2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67691D9-F06B-4254-A0AC-F8230D5B21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41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514DF0-4BA1-4DEA-9E76-5C3C844DCC82}" type="datetimeFigureOut">
              <a:rPr lang="ru-RU" smtClean="0"/>
              <a:pPr/>
              <a:t>12.03.2013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6.png"/><Relationship Id="rId7" Type="http://schemas.openxmlformats.org/officeDocument/2006/relationships/slide" Target="slide2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slide" Target="slide18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hyperlink" Target="&#1076;&#1086;&#1076;&#1072;&#1090;&#1082;&#1080;.pptx" TargetMode="Externa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3" Type="http://schemas.openxmlformats.org/officeDocument/2006/relationships/diagramLayout" Target="../diagrams/layout2.xml"/><Relationship Id="rId7" Type="http://schemas.openxmlformats.org/officeDocument/2006/relationships/image" Target="../media/image65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9.gif"/><Relationship Id="rId5" Type="http://schemas.openxmlformats.org/officeDocument/2006/relationships/diagramColors" Target="../diagrams/colors2.xml"/><Relationship Id="rId10" Type="http://schemas.openxmlformats.org/officeDocument/2006/relationships/image" Target="../media/image68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slide" Target="slide27.xml"/><Relationship Id="rId17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slide" Target="slide24.xml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slide" Target="slide1.xml"/><Relationship Id="rId4" Type="http://schemas.openxmlformats.org/officeDocument/2006/relationships/image" Target="../media/image42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948" y="4852940"/>
            <a:ext cx="5052053" cy="191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535235"/>
            <a:ext cx="3134152" cy="121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C:\Users\Администратор\AppData\Local\Microsoft\Windows\Temporary Internet Files\Content.IE5\62XOV46Z\MC90043266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304" y="620688"/>
            <a:ext cx="2335696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1573" y="188642"/>
            <a:ext cx="7968885" cy="83099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ПОРТФОЛІО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учителя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Плосківської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загальноосвітньої школи </a:t>
            </a:r>
          </a:p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І-ІІІ ступенів</a:t>
            </a:r>
          </a:p>
          <a:p>
            <a:pPr algn="ctr"/>
            <a:endParaRPr lang="ru-RU" sz="4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ЛІЗАНЕЦЬ ВАСИЛИНИ МИХАЙЛІВНИ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156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Bickham Script Two" pitchFamily="66" charset="0"/>
              </a:rPr>
              <a:t>         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Бали ставимо не тільки ми, але і нам. Від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того,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який бал ми з вами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отримуємо,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великою мірою залежить ставлення дитини до навчання. Тому кожний справжній вчитель використовує весь можливий арсенал педагогіки, психології і дидактики для самовдосконалення своєї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особистості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і сприяє становленню нового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покоління,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здатного іти далі і бути кращим, ніж </a:t>
            </a:r>
            <a:r>
              <a:rPr lang="uk-UA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ми</a:t>
            </a:r>
            <a:endParaRPr lang="uk-UA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ickham Script Two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63788" y="6063916"/>
            <a:ext cx="3744416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77" y="5509027"/>
            <a:ext cx="1214437" cy="942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4174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45670584"/>
              </p:ext>
            </p:extLst>
          </p:nvPr>
        </p:nvGraphicFramePr>
        <p:xfrm>
          <a:off x="611560" y="1916832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043608" y="404664"/>
            <a:ext cx="6912768" cy="7920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54048" y="539098"/>
            <a:ext cx="481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Вплив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особистість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54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A46C50-17B8-47F6-9634-90D10AC98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340A9E-F46E-4406-9C4F-A1B6F50CE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03701B-F288-4248-B7C3-E41131E90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F8A64D-54B8-43B2-B547-F91E81FDEC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83960B-ECE2-4669-9000-F224C3B72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72" y="1581150"/>
            <a:ext cx="6686111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1234"/>
            <a:ext cx="2905685" cy="4696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" y="425846"/>
            <a:ext cx="3222252" cy="54162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85" y="69380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520" y="831994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58" y="1954201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85" y="3921393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16" y="2967297"/>
            <a:ext cx="354089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263" y="4706312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1" y="5457925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59" y="5854005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75320"/>
            <a:ext cx="8784976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39" y="5650012"/>
            <a:ext cx="9270501" cy="181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75" y="5034062"/>
            <a:ext cx="810509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06" y="4329266"/>
            <a:ext cx="7088561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254" y="600219"/>
            <a:ext cx="7566314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19" y="2551679"/>
            <a:ext cx="6404714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569" y="3085778"/>
            <a:ext cx="6514514" cy="22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160" y="2813050"/>
            <a:ext cx="212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вчити?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05685" y="113409"/>
            <a:ext cx="3228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Максимум діяльності учнів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2619" y="871914"/>
            <a:ext cx="3316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00"/>
                </a:solidFill>
              </a:rPr>
              <a:t>Мінімум діяльності вчителя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9805" y="4624369"/>
            <a:ext cx="6174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Опора на </a:t>
            </a:r>
            <a:r>
              <a:rPr lang="ru-RU" dirty="0" err="1">
                <a:solidFill>
                  <a:srgbClr val="FFFF00"/>
                </a:solidFill>
              </a:rPr>
              <a:t>почуття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емоції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зацікавленість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здивування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1450" y="1823122"/>
            <a:ext cx="6273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Розвиток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ініціативи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творчого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пошуку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самостійності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80175" y="5195769"/>
            <a:ext cx="7060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Привчити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учнів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розуміння</a:t>
            </a:r>
            <a:r>
              <a:rPr lang="ru-RU" dirty="0">
                <a:solidFill>
                  <a:srgbClr val="FFFF00"/>
                </a:solidFill>
              </a:rPr>
              <a:t> того,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навчання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робота 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       </a:t>
            </a:r>
            <a:r>
              <a:rPr lang="ru-RU" dirty="0" err="1" smtClean="0">
                <a:solidFill>
                  <a:srgbClr val="FFFF00"/>
                </a:solidFill>
              </a:rPr>
              <a:t>розуму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душі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емоцій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8529" y="6046092"/>
            <a:ext cx="8174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FF00"/>
                </a:solidFill>
              </a:rPr>
              <a:t>Надати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психологічні</a:t>
            </a:r>
            <a:r>
              <a:rPr lang="ru-RU" dirty="0">
                <a:solidFill>
                  <a:srgbClr val="FFFF00"/>
                </a:solidFill>
              </a:rPr>
              <a:t> установки на роль </a:t>
            </a:r>
            <a:r>
              <a:rPr lang="ru-RU" dirty="0" err="1">
                <a:solidFill>
                  <a:srgbClr val="FFFF00"/>
                </a:solidFill>
              </a:rPr>
              <a:t>результатів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їх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діяльності</a:t>
            </a:r>
            <a:r>
              <a:rPr lang="ru-RU" dirty="0">
                <a:solidFill>
                  <a:srgbClr val="FFFF00"/>
                </a:solidFill>
              </a:rPr>
              <a:t>, на </a:t>
            </a:r>
            <a:r>
              <a:rPr lang="ru-RU" dirty="0" err="1">
                <a:solidFill>
                  <a:srgbClr val="FFFF00"/>
                </a:solidFill>
              </a:rPr>
              <a:t>їх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майбутнє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Девіз</a:t>
            </a:r>
            <a:r>
              <a:rPr lang="ru-RU" dirty="0">
                <a:solidFill>
                  <a:srgbClr val="FFFF00"/>
                </a:solidFill>
              </a:rPr>
              <a:t>: “ Головна твоя </a:t>
            </a:r>
            <a:r>
              <a:rPr lang="ru-RU" dirty="0" err="1">
                <a:solidFill>
                  <a:srgbClr val="FFFF00"/>
                </a:solidFill>
              </a:rPr>
              <a:t>зброя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житті</a:t>
            </a:r>
            <a:r>
              <a:rPr lang="ru-RU" dirty="0">
                <a:solidFill>
                  <a:srgbClr val="FFFF00"/>
                </a:solidFill>
              </a:rPr>
              <a:t> –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твій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розум</a:t>
            </a:r>
            <a:r>
              <a:rPr lang="ru-RU" dirty="0">
                <a:solidFill>
                  <a:srgbClr val="FFFF00"/>
                </a:solidFill>
              </a:rPr>
              <a:t> ”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0260" y="2819505"/>
            <a:ext cx="5301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Робота повинна </a:t>
            </a:r>
            <a:r>
              <a:rPr lang="ru-RU" dirty="0" err="1">
                <a:solidFill>
                  <a:srgbClr val="FFFF00"/>
                </a:solidFill>
              </a:rPr>
              <a:t>виконуватися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вчасно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якісно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58190" y="345972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FFFF00"/>
                </a:solidFill>
              </a:rPr>
              <a:t>Дати можливість учням усвідомити і пережити успіх  </a:t>
            </a:r>
            <a:r>
              <a:rPr lang="uk-UA" dirty="0" smtClean="0">
                <a:solidFill>
                  <a:srgbClr val="FFFF00"/>
                </a:solidFill>
              </a:rPr>
              <a:t>(“ </a:t>
            </a:r>
            <a:r>
              <a:rPr lang="uk-UA" dirty="0">
                <a:solidFill>
                  <a:srgbClr val="FFFF00"/>
                </a:solidFill>
              </a:rPr>
              <a:t>осяяння розуму ”)  під час відповіді на проблемні питання</a:t>
            </a:r>
          </a:p>
        </p:txBody>
      </p:sp>
    </p:spTree>
    <p:extLst>
      <p:ext uri="{BB962C8B-B14F-4D97-AF65-F5344CB8AC3E}">
        <p14:creationId xmlns:p14="http://schemas.microsoft.com/office/powerpoint/2010/main" val="146650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416" y="261566"/>
            <a:ext cx="479713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73" y="2852936"/>
            <a:ext cx="9017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20" y="2852936"/>
            <a:ext cx="9017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0" y="3800462"/>
            <a:ext cx="2322513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620" y="3703841"/>
            <a:ext cx="2322513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908720"/>
            <a:ext cx="3492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72362"/>
              </a:avLst>
            </a:prstTxWarp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Досягнення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8909488">
            <a:off x="541229" y="4569127"/>
            <a:ext cx="29763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Вчителя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8744632">
            <a:off x="5714586" y="4549181"/>
            <a:ext cx="200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57457" y="5301208"/>
            <a:ext cx="596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</a:t>
            </a:r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5301208"/>
            <a:ext cx="609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Блок-схема: извлечение 6">
            <a:hlinkClick r:id="rId8" action="ppaction://hlinksldjump"/>
          </p:cNvPr>
          <p:cNvSpPr/>
          <p:nvPr/>
        </p:nvSpPr>
        <p:spPr>
          <a:xfrm>
            <a:off x="8532689" y="5789025"/>
            <a:ext cx="432048" cy="92333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777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783488" y="167335"/>
            <a:ext cx="8165564" cy="792088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Проходження курсів при ЗІППО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7"/>
            <a:ext cx="6408712" cy="511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03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016" y="-421451"/>
            <a:ext cx="3438525" cy="4371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Горизонтальный свиток 20"/>
          <p:cNvSpPr/>
          <p:nvPr/>
        </p:nvSpPr>
        <p:spPr>
          <a:xfrm>
            <a:off x="251520" y="4005064"/>
            <a:ext cx="4261734" cy="751438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Прямоугольник 1"/>
          <p:cNvSpPr/>
          <p:nvPr/>
        </p:nvSpPr>
        <p:spPr>
          <a:xfrm>
            <a:off x="298403" y="636574"/>
            <a:ext cx="37240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Особистісне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вчителя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713279" y="323074"/>
            <a:ext cx="0" cy="36819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Горизонтальный свиток 6"/>
          <p:cNvSpPr/>
          <p:nvPr/>
        </p:nvSpPr>
        <p:spPr>
          <a:xfrm>
            <a:off x="5220072" y="260648"/>
            <a:ext cx="3744416" cy="648072"/>
          </a:xfrm>
          <a:prstGeom prst="horizont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5752971" y="323074"/>
            <a:ext cx="24913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Базується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6278" y="1047980"/>
            <a:ext cx="279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uk-UA" dirty="0">
                <a:solidFill>
                  <a:srgbClr val="C00000"/>
                </a:solidFill>
              </a:rPr>
              <a:t>Вимогливості до себе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978419" y="1441372"/>
            <a:ext cx="3868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err="1">
                <a:solidFill>
                  <a:srgbClr val="C00000"/>
                </a:solidFill>
              </a:rPr>
              <a:t>Знанні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психології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учнів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різного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dirty="0" err="1" smtClean="0">
                <a:solidFill>
                  <a:srgbClr val="C00000"/>
                </a:solidFill>
              </a:rPr>
              <a:t>віку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6278" y="2123013"/>
            <a:ext cx="4158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err="1">
                <a:solidFill>
                  <a:srgbClr val="C00000"/>
                </a:solidFill>
              </a:rPr>
              <a:t>Застосуванні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педагогічного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досвіду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новітніх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технологій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78419" y="2788763"/>
            <a:ext cx="3986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err="1">
                <a:solidFill>
                  <a:srgbClr val="C00000"/>
                </a:solidFill>
              </a:rPr>
              <a:t>Співпраці</a:t>
            </a:r>
            <a:r>
              <a:rPr lang="ru-RU" dirty="0">
                <a:solidFill>
                  <a:srgbClr val="C00000"/>
                </a:solidFill>
              </a:rPr>
              <a:t> учителя і </a:t>
            </a:r>
            <a:r>
              <a:rPr lang="ru-RU" dirty="0" err="1">
                <a:solidFill>
                  <a:srgbClr val="C00000"/>
                </a:solidFill>
              </a:rPr>
              <a:t>учнів</a:t>
            </a:r>
            <a:r>
              <a:rPr lang="ru-RU" dirty="0">
                <a:solidFill>
                  <a:srgbClr val="C00000"/>
                </a:solidFill>
              </a:rPr>
              <a:t> по </a:t>
            </a:r>
            <a:r>
              <a:rPr lang="ru-RU" dirty="0" err="1">
                <a:solidFill>
                  <a:srgbClr val="C00000"/>
                </a:solidFill>
              </a:rPr>
              <a:t>оволодіванню</a:t>
            </a:r>
            <a:r>
              <a:rPr lang="ru-RU" dirty="0">
                <a:solidFill>
                  <a:srgbClr val="C00000"/>
                </a:solidFill>
              </a:rPr>
              <a:t> методами </a:t>
            </a:r>
            <a:r>
              <a:rPr lang="ru-RU" dirty="0" err="1">
                <a:solidFill>
                  <a:srgbClr val="C00000"/>
                </a:solidFill>
              </a:rPr>
              <a:t>наукового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дослідження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5114242" y="3681028"/>
            <a:ext cx="3702281" cy="648072"/>
          </a:xfrm>
          <a:prstGeom prst="horizontalScroll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/>
          <p:cNvSpPr/>
          <p:nvPr/>
        </p:nvSpPr>
        <p:spPr>
          <a:xfrm>
            <a:off x="5783911" y="3743454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Забезпечує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66278" y="4571836"/>
            <a:ext cx="3946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uk-UA" dirty="0">
                <a:solidFill>
                  <a:srgbClr val="0070C0"/>
                </a:solidFill>
              </a:rPr>
              <a:t>Педагогічний зріст, </a:t>
            </a:r>
            <a:endParaRPr lang="uk-UA" dirty="0" smtClean="0">
              <a:solidFill>
                <a:srgbClr val="0070C0"/>
              </a:solidFill>
            </a:endParaRPr>
          </a:p>
          <a:p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                             професіоналізм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78419" y="5375623"/>
            <a:ext cx="414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err="1">
                <a:solidFill>
                  <a:srgbClr val="0070C0"/>
                </a:solidFill>
              </a:rPr>
              <a:t>Гуманізацію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відносин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між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учителем та </a:t>
            </a:r>
            <a:r>
              <a:rPr lang="ru-RU" dirty="0" err="1" smtClean="0">
                <a:solidFill>
                  <a:srgbClr val="0070C0"/>
                </a:solidFill>
              </a:rPr>
              <a:t>учнями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6852" y="4026840"/>
            <a:ext cx="4296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Практичний результат навчання </a:t>
            </a:r>
            <a:endParaRPr lang="uk-UA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учнів</a:t>
            </a:r>
            <a:endParaRPr lang="uk-UA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41279" y="3681028"/>
            <a:ext cx="482499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41279" y="5062479"/>
            <a:ext cx="4139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Високий рівень творчої діяльності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1279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Розвиток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інтелекту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формування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компетентності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71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7" grpId="0" animBg="1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/>
      <p:bldP spid="17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09541" y="127453"/>
            <a:ext cx="8826955" cy="646331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0219" y="3070452"/>
            <a:ext cx="1835158" cy="48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6323" y="1463169"/>
            <a:ext cx="194769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39652" y="-279412"/>
            <a:ext cx="20162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286" y="48006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ru-RU" dirty="0"/>
              <a:t> </a:t>
            </a:r>
          </a:p>
          <a:p>
            <a:r>
              <a:rPr lang="ru-RU" dirty="0"/>
              <a:t>1.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уроків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Поповнення</a:t>
            </a:r>
            <a:r>
              <a:rPr lang="ru-RU" dirty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</a:t>
            </a:r>
            <a:r>
              <a:rPr lang="ru-RU" dirty="0" err="1" smtClean="0"/>
              <a:t>освітніх</a:t>
            </a:r>
            <a:r>
              <a:rPr lang="ru-RU" dirty="0" smtClean="0"/>
              <a:t> ІКТ 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 smtClean="0"/>
              <a:t>Тримати</a:t>
            </a:r>
            <a:r>
              <a:rPr lang="ru-RU" dirty="0" smtClean="0"/>
              <a:t> </a:t>
            </a:r>
            <a:r>
              <a:rPr lang="ru-RU" dirty="0"/>
              <a:t>руку на </a:t>
            </a:r>
            <a:r>
              <a:rPr lang="ru-RU" dirty="0" err="1"/>
              <a:t>пульсі</a:t>
            </a:r>
            <a:r>
              <a:rPr lang="ru-RU" dirty="0"/>
              <a:t> </a:t>
            </a:r>
            <a:r>
              <a:rPr lang="ru-RU" dirty="0" err="1"/>
              <a:t>актуальних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питань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0226" y="71365"/>
            <a:ext cx="4495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Самовдосконалення</a:t>
            </a:r>
            <a:endParaRPr lang="uk-UA" sz="36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7385" y="111579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Мета:</a:t>
            </a:r>
            <a:r>
              <a:rPr lang="uk-UA" dirty="0"/>
              <a:t> 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продовжувати роботу по використанню сучасних педагогічних технологій, поповнювати скарбничку власної майстерності, формувати практичні уміння, які дають змогу здійснювати наукові дослідження.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03635" y="30229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Завдання: </a:t>
            </a:r>
          </a:p>
          <a:p>
            <a:r>
              <a:rPr lang="uk-UA" dirty="0">
                <a:solidFill>
                  <a:srgbClr val="002060"/>
                </a:solidFill>
              </a:rPr>
              <a:t>1. Вдумливо використовувати різні форми і методи активного навчання</a:t>
            </a:r>
          </a:p>
          <a:p>
            <a:r>
              <a:rPr lang="uk-UA" dirty="0">
                <a:solidFill>
                  <a:srgbClr val="002060"/>
                </a:solidFill>
              </a:rPr>
              <a:t>2. Здійснювати евристичний підхід до подачі матеріалу  уроків</a:t>
            </a:r>
          </a:p>
          <a:p>
            <a:r>
              <a:rPr lang="uk-UA" dirty="0">
                <a:solidFill>
                  <a:srgbClr val="002060"/>
                </a:solidFill>
              </a:rPr>
              <a:t>3. Мотивація навчання</a:t>
            </a:r>
          </a:p>
        </p:txBody>
      </p:sp>
      <p:pic>
        <p:nvPicPr>
          <p:cNvPr id="1026" name="Picture 2">
            <a:hlinkClick r:id="rId5" action="ppaction://hlinkpres?slideindex=17&amp;slidetitle=Презентация PowerPoint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10" y="5808829"/>
            <a:ext cx="4508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72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4570386"/>
            <a:ext cx="367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Постійне призначення в </a:t>
            </a:r>
          </a:p>
          <a:p>
            <a:pPr algn="ctr"/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Плосківську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ЗОШ  І-ІІІ ступенів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2" descr="C:\Users\www\Desktop\Рисунок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0"/>
            <a:ext cx="6156176" cy="46171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20072" y="5379822"/>
            <a:ext cx="3336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 серпня 1986 р.</a:t>
            </a:r>
            <a:endParaRPr lang="uk-UA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2415" y="5903327"/>
            <a:ext cx="31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Педагогічний стаж роботи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6272659"/>
            <a:ext cx="6655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992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424936" cy="8640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dirty="0" smtClean="0">
                <a:solidFill>
                  <a:srgbClr val="92D050"/>
                </a:solidFill>
              </a:rPr>
              <a:t>Проблема, над якою працюю:</a:t>
            </a: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1763688" y="1700213"/>
            <a:ext cx="4320480" cy="1800225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uk-UA" dirty="0" smtClean="0"/>
              <a:t>	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2242882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11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rgbClr val="00B050"/>
                </a:solidFill>
              </a:rPr>
              <a:t>Науково-методична діяльність</a:t>
            </a:r>
            <a:endParaRPr lang="ru-RU" sz="4800" dirty="0">
              <a:solidFill>
                <a:srgbClr val="00B05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Банник Марина Олександрівна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A8BB1-33E9-4BD9-8DAE-9F01D8480FC4}" type="slidenum">
              <a:rPr lang="ru-RU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2143116"/>
          <a:ext cx="864399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J0283635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714625"/>
            <a:ext cx="928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J0283631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71750"/>
            <a:ext cx="7143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J0336916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14625"/>
            <a:ext cx="6111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J0283630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2571750"/>
            <a:ext cx="7143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J0285261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643188"/>
            <a:ext cx="8572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7509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468313" y="620713"/>
            <a:ext cx="8229600" cy="57610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Усяким людям всякі дари:</a:t>
            </a: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 Одному ясний, сильний ум, </a:t>
            </a: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Що не знаходить в світі пари;</a:t>
            </a: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 Другому  рій крилатих дум,</a:t>
            </a: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 Що, мов орли, летять за хмари. </a:t>
            </a: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Для інших руки золоті: </a:t>
            </a: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Що очі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</a:rPr>
              <a:t>бачуть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, руки вдіють. </a:t>
            </a: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Який же дар дістали ті, </a:t>
            </a: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Що так дітей учити вміють?</a:t>
            </a: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 Мені здається, в скарбі тім</a:t>
            </a:r>
          </a:p>
          <a:p>
            <a:pPr algn="ctr">
              <a:buFont typeface="Arial" charset="0"/>
              <a:buNone/>
            </a:pP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 </a:t>
            </a:r>
            <a:r>
              <a:rPr lang="uk-UA" sz="2800" b="1" dirty="0" err="1" smtClean="0">
                <a:solidFill>
                  <a:srgbClr val="0033CC"/>
                </a:solidFill>
                <a:latin typeface="Monotype Corsiva" pitchFamily="66" charset="0"/>
              </a:rPr>
              <a:t>Любві</a:t>
            </a:r>
            <a:r>
              <a:rPr lang="uk-UA" sz="2800" b="1" dirty="0" smtClean="0">
                <a:solidFill>
                  <a:srgbClr val="0033CC"/>
                </a:solidFill>
                <a:latin typeface="Monotype Corsiva" pitchFamily="66" charset="0"/>
              </a:rPr>
              <a:t> найбільш дісталось їм.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5213" y="4852988"/>
            <a:ext cx="1728787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29213"/>
            <a:ext cx="19558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287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400" i="1" dirty="0" smtClean="0"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</a:rPr>
              <a:t>Творчість учителя – запорука успіхів учнів</a:t>
            </a:r>
            <a:endParaRPr lang="ru-RU" sz="4400" i="1" dirty="0">
              <a:solidFill>
                <a:schemeClr val="tx1">
                  <a:lumMod val="7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766601"/>
              </p:ext>
            </p:extLst>
          </p:nvPr>
        </p:nvGraphicFramePr>
        <p:xfrm>
          <a:off x="457200" y="1600200"/>
          <a:ext cx="843528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C0281-74F4-4851-AE26-EAA160C14EB5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9540552" y="5740402"/>
            <a:ext cx="72008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62725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Якщо</a:t>
            </a: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ви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хочете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бути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улюбленим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вчителем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,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дбайте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про те, щоб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вихованцеві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було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що в вас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відкривати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.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Якщо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ж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ви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кілька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років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одинаковий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,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якщо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минулий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день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нічого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не додав до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вашого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багатства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,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ви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можете стати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обридлим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і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навіть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ненависним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.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Серця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й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уми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юнацтва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можна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завоювати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в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наші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дні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тим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сплавом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моральної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краси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та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інтелектуального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багатства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,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який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відкриває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перед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юнацтвом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усе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нові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й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нові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риси</a:t>
            </a: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200" b="1" i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людини</a:t>
            </a:r>
            <a:endParaRPr lang="ru-RU" sz="32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>
              <a:defRPr/>
            </a:pPr>
            <a:r>
              <a:rPr lang="ru-RU" sz="3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					</a:t>
            </a:r>
            <a:r>
              <a:rPr lang="ru-RU" sz="3200" b="1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В.Сухомлинський</a:t>
            </a:r>
            <a:endParaRPr lang="uk-UA" sz="32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11750"/>
            <a:ext cx="180022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7750" y="5057775"/>
            <a:ext cx="1746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63" y="53975"/>
            <a:ext cx="1746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Ramki-fotoshop27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23" t="3368" r="1216" b="2350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61442" name="AutoShape 2"/>
          <p:cNvSpPr>
            <a:spLocks noChangeArrowheads="1"/>
          </p:cNvSpPr>
          <p:nvPr/>
        </p:nvSpPr>
        <p:spPr bwMode="auto">
          <a:xfrm rot="-361387">
            <a:off x="-112713" y="1173163"/>
            <a:ext cx="3417888" cy="2106612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uk-UA">
                <a:solidFill>
                  <a:srgbClr val="0000CC"/>
                </a:solidFill>
              </a:rPr>
              <a:t> Дискусії </a:t>
            </a: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2643188" y="1857375"/>
            <a:ext cx="3417887" cy="210661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uk-UA" sz="1800">
                <a:solidFill>
                  <a:srgbClr val="0000CC"/>
                </a:solidFill>
              </a:rPr>
              <a:t>“ Мозковий штурм ”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0" y="2786063"/>
            <a:ext cx="3417888" cy="200025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uk-UA">
                <a:solidFill>
                  <a:srgbClr val="0000CC"/>
                </a:solidFill>
              </a:rPr>
              <a:t>“ Мікрофон ”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 rot="180394">
            <a:off x="4988890" y="1160655"/>
            <a:ext cx="3404846" cy="2383558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uk-UA" sz="1800" dirty="0">
                <a:solidFill>
                  <a:srgbClr val="0000CC"/>
                </a:solidFill>
              </a:rPr>
              <a:t>       Дебати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 rot="186488">
            <a:off x="5503861" y="2443403"/>
            <a:ext cx="3572995" cy="259654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uk-UA" sz="1800" dirty="0">
                <a:solidFill>
                  <a:srgbClr val="0000CC"/>
                </a:solidFill>
              </a:rPr>
              <a:t>    “ Ажурна пилка ”</a:t>
            </a:r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3357563" y="3429000"/>
            <a:ext cx="3857625" cy="210661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uk-UA">
                <a:solidFill>
                  <a:srgbClr val="0000CC"/>
                </a:solidFill>
              </a:rPr>
              <a:t>“ Карусель ”</a:t>
            </a:r>
          </a:p>
        </p:txBody>
      </p:sp>
      <p:sp>
        <p:nvSpPr>
          <p:cNvPr id="61456" name="AutoShape 16"/>
          <p:cNvSpPr>
            <a:spLocks noChangeArrowheads="1"/>
          </p:cNvSpPr>
          <p:nvPr/>
        </p:nvSpPr>
        <p:spPr bwMode="auto">
          <a:xfrm>
            <a:off x="928688" y="4143375"/>
            <a:ext cx="3417887" cy="2106613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3399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uk-UA">
                <a:solidFill>
                  <a:srgbClr val="0000CC"/>
                </a:solidFill>
              </a:rPr>
              <a:t>“ Робота в парах ”</a:t>
            </a:r>
          </a:p>
        </p:txBody>
      </p:sp>
      <p:sp>
        <p:nvSpPr>
          <p:cNvPr id="6153" name="Прямоугольник 9"/>
          <p:cNvSpPr>
            <a:spLocks noChangeArrowheads="1"/>
          </p:cNvSpPr>
          <p:nvPr/>
        </p:nvSpPr>
        <p:spPr bwMode="auto">
          <a:xfrm>
            <a:off x="357188" y="285750"/>
            <a:ext cx="82472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k-UA" sz="2800" b="1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uk-UA" sz="2800" b="1" i="1" dirty="0" smtClean="0">
                <a:solidFill>
                  <a:schemeClr val="bg2">
                    <a:lumMod val="10000"/>
                  </a:schemeClr>
                </a:solidFill>
              </a:rPr>
              <a:t>Сучасна </a:t>
            </a:r>
            <a:r>
              <a:rPr lang="uk-UA" sz="2800" b="1" i="1" dirty="0">
                <a:solidFill>
                  <a:schemeClr val="bg2">
                    <a:lumMod val="10000"/>
                  </a:schemeClr>
                </a:solidFill>
              </a:rPr>
              <a:t>методика </a:t>
            </a:r>
            <a:r>
              <a:rPr lang="uk-UA" sz="2800" b="1" i="1" dirty="0" smtClean="0">
                <a:solidFill>
                  <a:schemeClr val="bg2">
                    <a:lumMod val="10000"/>
                  </a:schemeClr>
                </a:solidFill>
              </a:rPr>
              <a:t>викладання української </a:t>
            </a:r>
            <a:r>
              <a:rPr lang="uk-UA" sz="2800" b="1" i="1" dirty="0">
                <a:solidFill>
                  <a:schemeClr val="bg2">
                    <a:lumMod val="10000"/>
                  </a:schemeClr>
                </a:solidFill>
              </a:rPr>
              <a:t>мови та літератури багата на </a:t>
            </a:r>
            <a:r>
              <a:rPr lang="uk-UA" sz="2800" b="1" i="1" dirty="0" smtClean="0">
                <a:solidFill>
                  <a:schemeClr val="bg2">
                    <a:lumMod val="10000"/>
                  </a:schemeClr>
                </a:solidFill>
              </a:rPr>
              <a:t>прийоми </a:t>
            </a:r>
            <a:r>
              <a:rPr lang="uk-UA" sz="2800" b="1" i="1" dirty="0">
                <a:solidFill>
                  <a:schemeClr val="bg2">
                    <a:lumMod val="10000"/>
                  </a:schemeClr>
                </a:solidFill>
              </a:rPr>
              <a:t>інтерактивного </a:t>
            </a:r>
            <a:r>
              <a:rPr lang="uk-UA" sz="2800" b="1" i="1" dirty="0" smtClean="0">
                <a:solidFill>
                  <a:schemeClr val="bg2">
                    <a:lumMod val="10000"/>
                  </a:schemeClr>
                </a:solidFill>
              </a:rPr>
              <a:t>навчання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 animBg="1"/>
      <p:bldP spid="61444" grpId="0" animBg="1"/>
      <p:bldP spid="61448" grpId="0" animBg="1"/>
      <p:bldP spid="61450" grpId="0" animBg="1"/>
      <p:bldP spid="61454" grpId="0" animBg="1"/>
      <p:bldP spid="614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aa8dfcb1d86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3172925" y="2258870"/>
            <a:ext cx="324036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Інтерактивні методи, які я використовую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059832" y="188640"/>
            <a:ext cx="288032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Робота в парах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1484784"/>
            <a:ext cx="2524530" cy="1548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Робота в малих групах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92460" y="4141103"/>
            <a:ext cx="277230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Коло ідей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508104" y="4130619"/>
            <a:ext cx="295232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Незакінчені речення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72200" y="1484784"/>
            <a:ext cx="25202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Мікрофон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2" idx="0"/>
            <a:endCxn id="3" idx="4"/>
          </p:cNvCxnSpPr>
          <p:nvPr/>
        </p:nvCxnSpPr>
        <p:spPr>
          <a:xfrm flipH="1" flipV="1">
            <a:off x="4499992" y="1628800"/>
            <a:ext cx="293113" cy="6300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7"/>
            <a:endCxn id="7" idx="2"/>
          </p:cNvCxnSpPr>
          <p:nvPr/>
        </p:nvCxnSpPr>
        <p:spPr>
          <a:xfrm flipV="1">
            <a:off x="5938745" y="2132856"/>
            <a:ext cx="433455" cy="368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5"/>
            <a:endCxn id="6" idx="0"/>
          </p:cNvCxnSpPr>
          <p:nvPr/>
        </p:nvCxnSpPr>
        <p:spPr>
          <a:xfrm>
            <a:off x="5938745" y="3672511"/>
            <a:ext cx="1045523" cy="458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1"/>
            <a:endCxn id="4" idx="6"/>
          </p:cNvCxnSpPr>
          <p:nvPr/>
        </p:nvCxnSpPr>
        <p:spPr>
          <a:xfrm flipH="1" flipV="1">
            <a:off x="2776050" y="2258870"/>
            <a:ext cx="871415" cy="242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2" idx="3"/>
            <a:endCxn id="5" idx="7"/>
          </p:cNvCxnSpPr>
          <p:nvPr/>
        </p:nvCxnSpPr>
        <p:spPr>
          <a:xfrm flipH="1">
            <a:off x="3458773" y="3672511"/>
            <a:ext cx="188692" cy="700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48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676F5B0A808C-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948226" y="332656"/>
            <a:ext cx="70567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Основні структурні етапи  інтерактивного </a:t>
            </a:r>
            <a:r>
              <a:rPr lang="uk-UA" sz="2400" smtClean="0">
                <a:latin typeface="Times New Roman" pitchFamily="18" charset="0"/>
                <a:cs typeface="Times New Roman" pitchFamily="18" charset="0"/>
              </a:rPr>
              <a:t>уроку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8226" y="1484784"/>
            <a:ext cx="470389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Мотивація навчальної діяльності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8226" y="2276872"/>
            <a:ext cx="470389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Перевірка, оцінка і корекція раніше засвоєних раніше знань, навичок і вмінь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8226" y="2996952"/>
            <a:ext cx="470389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Вивчення нового матеріалу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48226" y="3861048"/>
            <a:ext cx="470389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Закріплення знань і умінь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48226" y="4797152"/>
            <a:ext cx="470389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Практична робота на застосування отриманих умінь і навичок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48226" y="5733256"/>
            <a:ext cx="470389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Підсумок уроку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1052736"/>
            <a:ext cx="144016" cy="51125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лево 9"/>
          <p:cNvSpPr/>
          <p:nvPr/>
        </p:nvSpPr>
        <p:spPr>
          <a:xfrm>
            <a:off x="5652120" y="1628800"/>
            <a:ext cx="165618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лево 10"/>
          <p:cNvSpPr/>
          <p:nvPr/>
        </p:nvSpPr>
        <p:spPr>
          <a:xfrm>
            <a:off x="5652120" y="2420888"/>
            <a:ext cx="165618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лево 12"/>
          <p:cNvSpPr/>
          <p:nvPr/>
        </p:nvSpPr>
        <p:spPr>
          <a:xfrm>
            <a:off x="5652120" y="3140968"/>
            <a:ext cx="1656184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лево 13"/>
          <p:cNvSpPr/>
          <p:nvPr/>
        </p:nvSpPr>
        <p:spPr>
          <a:xfrm>
            <a:off x="5652120" y="4005064"/>
            <a:ext cx="165618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елка влево 15"/>
          <p:cNvSpPr/>
          <p:nvPr/>
        </p:nvSpPr>
        <p:spPr>
          <a:xfrm>
            <a:off x="5652120" y="4941168"/>
            <a:ext cx="165618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Стрелка влево 16"/>
          <p:cNvSpPr/>
          <p:nvPr/>
        </p:nvSpPr>
        <p:spPr>
          <a:xfrm>
            <a:off x="5652120" y="5985284"/>
            <a:ext cx="1656184" cy="1800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3882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0_6e35a_b4631c1d_X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895" t="17444" r="11533" b="21352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84249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педагога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88" y="4852939"/>
            <a:ext cx="1729012" cy="195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006388"/>
            <a:ext cx="1800200" cy="17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9" y="607763"/>
            <a:ext cx="871296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професійне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педагога повинно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350574"/>
            <a:ext cx="871296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професійне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педагога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своєрідною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«словесною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дією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844824"/>
            <a:ext cx="871296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умова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педагога –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спрямованість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зверненість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9" y="2780928"/>
            <a:ext cx="8712967" cy="67710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9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Обов’язковою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передумовою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педагога є </a:t>
            </a:r>
            <a:r>
              <a:rPr lang="ru-RU" sz="19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технікою</a:t>
            </a:r>
            <a:r>
              <a:rPr lang="ru-RU" sz="1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3" y="3929609"/>
            <a:ext cx="8424936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Отже, володіння технікою мовлення є не тільки елементом культури педагогічної діяльності вчителя, а й передумовою позитивного сприйняття його учнями, батьками, колегами.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7372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61237" y="2471228"/>
            <a:ext cx="7776865" cy="3359301"/>
          </a:xfrm>
          <a:prstGeom prst="roundRect">
            <a:avLst>
              <a:gd name="adj" fmla="val 109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1505" y="1461557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суспільним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функціональними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стилями.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88640"/>
            <a:ext cx="8208912" cy="43088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200" b="1" dirty="0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фахової</a:t>
            </a:r>
            <a:r>
              <a:rPr lang="ru-RU" sz="2200" b="1" dirty="0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200" b="1" dirty="0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200" b="1" dirty="0" smtClean="0">
                <a:ln w="18415" cmpd="sng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- словесника</a:t>
            </a:r>
            <a:endParaRPr lang="ru-RU" sz="2200" b="1" dirty="0">
              <a:ln w="18415" cmpd="sng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88" y="4852939"/>
            <a:ext cx="1729012" cy="195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006388"/>
            <a:ext cx="1800200" cy="17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1" y="2471228"/>
            <a:ext cx="763284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найкраща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вкрай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динамічному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й складному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важлива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стільки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...,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здобувати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ними,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вичленовувати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явища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помічати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суттєве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правильні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приймати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своєчасні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виважені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". </a:t>
            </a:r>
            <a:endParaRPr lang="ru-RU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505" y="815226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володіння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правильного добору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мовних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57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88" y="4852939"/>
            <a:ext cx="1729012" cy="195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5000636"/>
            <a:ext cx="1800200" cy="1745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788" y="21441"/>
            <a:ext cx="86867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культури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8560" y="431859"/>
            <a:ext cx="80209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Складовою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педагогічної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майстерності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педагога,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розв’язати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82002245"/>
              </p:ext>
            </p:extLst>
          </p:nvPr>
        </p:nvGraphicFramePr>
        <p:xfrm>
          <a:off x="1223628" y="1355189"/>
          <a:ext cx="7452827" cy="1569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43608" y="3140968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житті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незаперечне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рідна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найважливіший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здобуття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саморозвитку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самовираження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досконаліше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володіє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народу й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засвоює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готові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точніше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мислить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повніше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реалізує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інтелектуальний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потенціал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налагоджує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людьми".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рідної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покликане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всебічний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інтелектуальний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високоморальних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високоосвічених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патріотів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успішно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реалізувати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учитель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повинен у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центрі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тримати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учнів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словника і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зв’язного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мовлення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".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наскільки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опанує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залежатиме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вся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подальша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навчальна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 err="1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1500" dirty="0">
              <a:solidFill>
                <a:schemeClr val="tx2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062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aa8dfcb1d86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/>
          <a:lstStyle/>
          <a:p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17" y="4204535"/>
            <a:ext cx="2890727" cy="265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6819" y="182352"/>
            <a:ext cx="2641381" cy="226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-69966"/>
            <a:ext cx="3270108" cy="42745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20578389">
            <a:off x="2032830" y="3824799"/>
            <a:ext cx="73183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ЗАГАЛЬНІ ВІДОМОСТІ </a:t>
            </a:r>
          </a:p>
          <a:p>
            <a:pPr algn="ctr"/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ПРО ВЧИТЕЛЯ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676F5B0A808C-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81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uk-UA" dirty="0"/>
              <a:t> 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340769"/>
            <a:ext cx="856895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1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Учи, як живеш,</a:t>
            </a:r>
          </a:p>
          <a:p>
            <a:pPr algn="ctr"/>
            <a:r>
              <a:rPr lang="uk-UA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Живи, як вчиш</a:t>
            </a:r>
            <a:endParaRPr lang="uk-UA" sz="16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ickham Script Two" pitchFamily="66" charset="0"/>
            </a:endParaRPr>
          </a:p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                                         </a:t>
            </a:r>
            <a:r>
              <a:rPr lang="uk-UA" sz="4000" b="1" dirty="0" smtClean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ickham Script Two" pitchFamily="66" charset="0"/>
              </a:rPr>
              <a:t>Григорій Сковорода</a:t>
            </a:r>
            <a:endParaRPr lang="ru-RU" sz="4000" b="1" cap="none" spc="0" dirty="0">
              <a:ln w="1905"/>
              <a:solidFill>
                <a:schemeClr val="tx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ickham Script Two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068638"/>
            <a:ext cx="3754437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419871" y="260648"/>
            <a:ext cx="5278041" cy="6408712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Від правильного виховання дітей залежить добробут  усього народу</a:t>
            </a:r>
          </a:p>
          <a:p>
            <a:pPr>
              <a:buFont typeface="Arial" charset="0"/>
              <a:buNone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						                            </a:t>
            </a:r>
            <a:r>
              <a:rPr lang="uk-UA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Джон Локк</a:t>
            </a: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D:\Documents and Settings\Секретар\Рабочий стол\картинки\картинк\Рисунок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4156075"/>
            <a:ext cx="255587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7776864" cy="4925144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uk-UA" sz="4000" b="1" i="1" dirty="0" smtClean="0">
                <a:solidFill>
                  <a:srgbClr val="002060"/>
                </a:solidFill>
                <a:latin typeface="Monotype Corsiva" pitchFamily="66" charset="0"/>
              </a:rPr>
              <a:t>Щоб відкрити перед учнями іскорку знань, учителеві  треба увібрати  море світла,         </a:t>
            </a:r>
          </a:p>
          <a:p>
            <a:pPr algn="ctr">
              <a:buFont typeface="Arial" charset="0"/>
              <a:buNone/>
              <a:defRPr/>
            </a:pPr>
            <a:r>
              <a:rPr lang="uk-UA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ні  на хвилину не відходячи </a:t>
            </a:r>
          </a:p>
          <a:p>
            <a:pPr algn="ctr">
              <a:buFont typeface="Arial" charset="0"/>
              <a:buNone/>
              <a:defRPr/>
            </a:pPr>
            <a:r>
              <a:rPr lang="uk-UA" sz="4000" b="1" i="1" dirty="0" smtClean="0">
                <a:solidFill>
                  <a:srgbClr val="002060"/>
                </a:solidFill>
                <a:latin typeface="Monotype Corsiva" pitchFamily="66" charset="0"/>
              </a:rPr>
              <a:t>від променів вічно сяючого сонця знань, людської мудрості.</a:t>
            </a:r>
          </a:p>
          <a:p>
            <a:pPr algn="r">
              <a:buFont typeface="Arial" charset="0"/>
              <a:buNone/>
              <a:defRPr/>
            </a:pPr>
            <a:r>
              <a:rPr lang="uk-UA" b="1" i="1" dirty="0" smtClean="0">
                <a:solidFill>
                  <a:srgbClr val="002060"/>
                </a:solidFill>
                <a:latin typeface="+mj-lt"/>
              </a:rPr>
              <a:t>В. Сухомлинський</a:t>
            </a:r>
            <a:endParaRPr lang="uk-UA" b="1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3556" name="Picture 6" descr="D:\Documents and Settings\Секретар\Рабочий стол\картинки\картинк\Рисунок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700" y="3648075"/>
            <a:ext cx="16383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4763"/>
            <a:ext cx="26416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Вчитель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лікар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не є вчитель та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лікар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</a:p>
          <a:p>
            <a:pPr algn="ctr">
              <a:buFont typeface="Arial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вони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лише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служники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природи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єдиної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справдешньої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лікувальниці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і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навчительки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. Буде так: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хто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захоче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чомусь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навчитися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, повинен до того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зродитися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  <a:p>
            <a:pPr algn="ctr">
              <a:buFont typeface="Arial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Не від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людини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, а від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природи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— суть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усього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  <a:p>
            <a:pPr algn="ctr">
              <a:buFont typeface="Arial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А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хто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зважиться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без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природи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навчати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>
              <a:buFont typeface="Arial" charset="0"/>
              <a:buNone/>
            </a:pP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чи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навчатися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, хай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затямить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приказку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: </a:t>
            </a:r>
          </a:p>
          <a:p>
            <a:pPr algn="ctr">
              <a:buFont typeface="Arial" charset="0"/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«Вовка в плуг, а </a:t>
            </a:r>
            <a:r>
              <a:rPr lang="ru-RU" sz="36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він</a:t>
            </a: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</a:rPr>
              <a:t> у луг»...</a:t>
            </a:r>
          </a:p>
          <a:p>
            <a:pPr algn="r">
              <a:buFont typeface="Arial" charset="0"/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Григорій Сковорода</a:t>
            </a:r>
            <a:endParaRPr lang="uk-UA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78106804_large_023198633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38200" y="121920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5400" b="1" i="1" dirty="0">
                <a:solidFill>
                  <a:srgbClr val="CC3300"/>
                </a:solidFill>
              </a:rPr>
              <a:t>               </a:t>
            </a:r>
            <a:endParaRPr lang="ru-RU" sz="5400" b="1" i="1" dirty="0">
              <a:solidFill>
                <a:srgbClr val="CC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124744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Дата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народження:</a:t>
            </a:r>
          </a:p>
          <a:p>
            <a:pPr>
              <a:buFontTx/>
              <a:buNone/>
              <a:defRPr/>
            </a:pP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                  </a:t>
            </a:r>
            <a:r>
              <a:rPr lang="uk-UA" sz="3600" b="1" i="1" u="sng" dirty="0" smtClean="0">
                <a:solidFill>
                  <a:srgbClr val="C00000"/>
                </a:solidFill>
                <a:latin typeface="Monotype Corsiva" pitchFamily="66" charset="0"/>
              </a:rPr>
              <a:t>21.07.1964</a:t>
            </a:r>
          </a:p>
          <a:p>
            <a:pPr>
              <a:buFontTx/>
              <a:buNone/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Освіта: </a:t>
            </a:r>
            <a:r>
              <a:rPr lang="uk-UA" sz="3600" b="1" u="sng" dirty="0" smtClean="0">
                <a:solidFill>
                  <a:srgbClr val="C00000"/>
                </a:solidFill>
                <a:latin typeface="Monotype Corsiva" pitchFamily="66" charset="0"/>
              </a:rPr>
              <a:t>вища, УжНУ</a:t>
            </a:r>
          </a:p>
          <a:p>
            <a:pPr>
              <a:buFontTx/>
              <a:buNone/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Стаж:       </a:t>
            </a:r>
            <a:r>
              <a:rPr lang="uk-UA" sz="3600" b="1" i="1" u="sng" dirty="0" smtClean="0">
                <a:solidFill>
                  <a:srgbClr val="C00000"/>
                </a:solidFill>
                <a:latin typeface="Monotype Corsiva" pitchFamily="66" charset="0"/>
              </a:rPr>
              <a:t>26 років</a:t>
            </a:r>
            <a:endParaRPr lang="uk-UA" sz="3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Кваліфікаційна категорія:</a:t>
            </a:r>
          </a:p>
          <a:p>
            <a:pPr algn="ctr">
              <a:buFontTx/>
              <a:buNone/>
              <a:defRPr/>
            </a:pPr>
            <a:r>
              <a:rPr lang="uk-UA" sz="3600" b="1" i="1" u="sng" dirty="0" smtClean="0">
                <a:solidFill>
                  <a:srgbClr val="C00000"/>
                </a:solidFill>
                <a:latin typeface="Monotype Corsiva" pitchFamily="66" charset="0"/>
              </a:rPr>
              <a:t>вища</a:t>
            </a:r>
          </a:p>
          <a:p>
            <a:pPr>
              <a:buFontTx/>
              <a:buNone/>
              <a:defRPr/>
            </a:pP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Звання: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3600" dirty="0" smtClean="0">
                <a:solidFill>
                  <a:srgbClr val="C00000"/>
                </a:solidFill>
                <a:latin typeface="Monotype Corsiva" pitchFamily="66" charset="0"/>
              </a:rPr>
              <a:t>“</a:t>
            </a:r>
            <a:r>
              <a:rPr lang="uk-UA" sz="3600" b="1" u="sng" dirty="0" smtClean="0">
                <a:solidFill>
                  <a:srgbClr val="C00000"/>
                </a:solidFill>
                <a:latin typeface="Monotype Corsiva" pitchFamily="66" charset="0"/>
              </a:rPr>
              <a:t> старший  вчитель ”</a:t>
            </a:r>
            <a:endParaRPr lang="uk-UA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Содержимое 3" descr="Рисунок9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Двойная волна 5"/>
          <p:cNvSpPr/>
          <p:nvPr/>
        </p:nvSpPr>
        <p:spPr>
          <a:xfrm>
            <a:off x="3214688" y="214313"/>
            <a:ext cx="4786312" cy="1214437"/>
          </a:xfrm>
          <a:prstGeom prst="doubleWave">
            <a:avLst>
              <a:gd name="adj1" fmla="val 6250"/>
              <a:gd name="adj2" fmla="val 3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4400" b="1" dirty="0">
                <a:latin typeface="Monotype Corsiva" pitchFamily="66" charset="0"/>
              </a:rPr>
              <a:t>Педагогічне кредо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7" name="Блок-схема: несколько документов 6"/>
          <p:cNvSpPr/>
          <p:nvPr/>
        </p:nvSpPr>
        <p:spPr>
          <a:xfrm>
            <a:off x="3000375" y="4572000"/>
            <a:ext cx="1571625" cy="185737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Ідеал у </a:t>
            </a:r>
            <a:r>
              <a:rPr lang="uk-UA" dirty="0" smtClean="0"/>
              <a:t>самій </a:t>
            </a:r>
            <a:r>
              <a:rPr lang="uk-UA" dirty="0"/>
              <a:t>собі</a:t>
            </a:r>
            <a:endParaRPr lang="ru-RU" dirty="0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859338" y="2000250"/>
            <a:ext cx="1944687" cy="228600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Рухатися вперед і не зупинятися на досягнутому</a:t>
            </a:r>
            <a:endParaRPr lang="ru-RU" dirty="0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3214688" y="2000250"/>
            <a:ext cx="1714500" cy="250031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Учень – це факел, який треба вчасно запалити</a:t>
            </a:r>
            <a:endParaRPr lang="ru-RU" dirty="0"/>
          </a:p>
        </p:txBody>
      </p:sp>
      <p:sp>
        <p:nvSpPr>
          <p:cNvPr id="10" name="Блок-схема: несколько документов 9"/>
          <p:cNvSpPr/>
          <p:nvPr/>
        </p:nvSpPr>
        <p:spPr>
          <a:xfrm>
            <a:off x="1071563" y="3857625"/>
            <a:ext cx="1714500" cy="185737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Завжди в ногу з часом</a:t>
            </a:r>
            <a:endParaRPr lang="ru-RU" dirty="0"/>
          </a:p>
        </p:txBody>
      </p:sp>
      <p:sp>
        <p:nvSpPr>
          <p:cNvPr id="11" name="Блок-схема: несколько документов 10"/>
          <p:cNvSpPr/>
          <p:nvPr/>
        </p:nvSpPr>
        <p:spPr>
          <a:xfrm>
            <a:off x="6858000" y="2071688"/>
            <a:ext cx="1703388" cy="214312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 smtClean="0"/>
              <a:t>“ Люби</a:t>
            </a:r>
            <a:r>
              <a:rPr lang="uk-UA" dirty="0"/>
              <a:t>, вір, знай, поважай і розумій”</a:t>
            </a:r>
            <a:endParaRPr lang="ru-RU" dirty="0"/>
          </a:p>
        </p:txBody>
      </p:sp>
      <p:sp>
        <p:nvSpPr>
          <p:cNvPr id="12" name="Блок-схема: несколько документов 11"/>
          <p:cNvSpPr/>
          <p:nvPr/>
        </p:nvSpPr>
        <p:spPr>
          <a:xfrm>
            <a:off x="4714875" y="4572000"/>
            <a:ext cx="1500188" cy="185737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Навчаючи - виховуй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" y="766850"/>
            <a:ext cx="2352675" cy="482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34988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546" y="2989349"/>
            <a:ext cx="384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58" y="4108622"/>
            <a:ext cx="3540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Documents and Settings\Admin\Мои документы\Мои рисунки\Новый рисунок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20" y="1706924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Admin\Мои документы\Мои рисунки\Новый рисунок (3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01" y="689002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Documents and Settings\Admin\Мои документы\Мои рисунки\Новый рисунок (4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78" y="2920149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Documents and Settings\Admin\Мои документы\Мои рисунки\Новый рисунок (6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21" y="4061613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83" y="5077705"/>
            <a:ext cx="3841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33" y="944590"/>
            <a:ext cx="377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Documents and Settings\Admin\Мои документы\Мои рисунки\Новый рисунок (5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001" y="5158381"/>
            <a:ext cx="4530725" cy="63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4" y="1188285"/>
            <a:ext cx="1963737" cy="4029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801071"/>
            <a:ext cx="1507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4646" y="675012"/>
            <a:ext cx="353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Тема. Мета </a:t>
            </a:r>
            <a:r>
              <a:rPr lang="uk-UA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портфоліо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2129" y="1706924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Дані про вчителя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5543" y="294742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  кредо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7316" y="4065190"/>
            <a:ext cx="195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Досягнення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1344" y="5217360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Творча  діяльність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503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3" y="1600994"/>
            <a:ext cx="7239434" cy="496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24932" y="-82515"/>
            <a:ext cx="3255963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900" y="4132039"/>
            <a:ext cx="2027538" cy="1817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024" y="4293096"/>
            <a:ext cx="1856582" cy="17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12" y="4278650"/>
            <a:ext cx="1901469" cy="169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1" y="2975536"/>
            <a:ext cx="1882013" cy="167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9" y="1377206"/>
            <a:ext cx="2101880" cy="187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48" y="132363"/>
            <a:ext cx="2244251" cy="200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84" y="1186229"/>
            <a:ext cx="3234345" cy="327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6" y="5949280"/>
            <a:ext cx="87852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1959" y="1600994"/>
            <a:ext cx="2627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Мультимедійне</a:t>
            </a:r>
          </a:p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забезпечення </a:t>
            </a:r>
          </a:p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уроків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української мови та літератури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2393" y="4525372"/>
            <a:ext cx="1429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Розробки </a:t>
            </a:r>
          </a:p>
          <a:p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уроків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9970" y="4933462"/>
            <a:ext cx="1641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Презентації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8312" y="4653136"/>
            <a:ext cx="1784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Аудіо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матеріали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77" y="3424153"/>
            <a:ext cx="17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Відео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матеріали</a:t>
            </a:r>
            <a:endParaRPr lang="uk-UA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9495" y="1960056"/>
            <a:ext cx="1451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Фото</a:t>
            </a:r>
          </a:p>
          <a:p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матеріали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340" y="404663"/>
            <a:ext cx="1749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uk-UA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аблиці</a:t>
            </a:r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схеми</a:t>
            </a:r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09" y="6017230"/>
            <a:ext cx="961298" cy="5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747" y="5980536"/>
            <a:ext cx="811746" cy="72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00" y="6046764"/>
            <a:ext cx="1156206" cy="62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99" y="5873011"/>
            <a:ext cx="473148" cy="80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97" y="6182379"/>
            <a:ext cx="951781" cy="48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19" y="5919042"/>
            <a:ext cx="699897" cy="71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00480"/>
            <a:ext cx="680635" cy="60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481" y="6102652"/>
            <a:ext cx="574188" cy="65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2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72" y="1433594"/>
            <a:ext cx="3136428" cy="322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945" y="1690678"/>
            <a:ext cx="2632882" cy="270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698" y="1855998"/>
            <a:ext cx="2305376" cy="237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0887">
            <a:off x="4389530" y="4617772"/>
            <a:ext cx="432284" cy="67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164" y="2736263"/>
            <a:ext cx="463972" cy="726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34704" y="2699458"/>
            <a:ext cx="442367" cy="69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33858"/>
            <a:ext cx="2162994" cy="163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3431"/>
            <a:ext cx="2162992" cy="14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2" y="4768393"/>
            <a:ext cx="2143503" cy="181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60" y="1333858"/>
            <a:ext cx="1926619" cy="163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177" y="3213431"/>
            <a:ext cx="1944215" cy="142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60" y="4768392"/>
            <a:ext cx="1944218" cy="181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1833364" y="48979"/>
            <a:ext cx="5544616" cy="1008112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709150" y="260647"/>
            <a:ext cx="3924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Творча  діяльність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65860" y="1791900"/>
            <a:ext cx="19266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Робота з 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обдарованими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дітьми</a:t>
            </a:r>
            <a:endParaRPr lang="uk-UA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727" y="5191182"/>
            <a:ext cx="2543121" cy="147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9960" y="5015020"/>
            <a:ext cx="16145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Розробка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навчальної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краєзнавчої</a:t>
            </a:r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тематики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5008" y="5339189"/>
            <a:ext cx="24219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Створення</a:t>
            </a:r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мультимедійних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засобів</a:t>
            </a:r>
            <a:endParaRPr lang="ru-RU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навчання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6287" y="1348085"/>
            <a:ext cx="25179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Адаптація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конкретних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умов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вже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відомих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методів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засобів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навчання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виховання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646" y="3247189"/>
            <a:ext cx="15231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Інноваційні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методи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підготовки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 до 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ЗНО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6970" y="4856471"/>
            <a:ext cx="2023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Активізація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пізнавальної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діяльності </a:t>
            </a:r>
            <a:r>
              <a:rPr lang="uk-UA" sz="2000" b="1" dirty="0" smtClean="0">
                <a:solidFill>
                  <a:schemeClr val="bg1"/>
                </a:solidFill>
              </a:rPr>
              <a:t>учнів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2964" y="3274055"/>
            <a:ext cx="20513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bg1"/>
                </a:solidFill>
              </a:rPr>
              <a:t>Дослідницько-</a:t>
            </a:r>
            <a:endParaRPr lang="uk-UA" b="1" dirty="0" smtClean="0">
              <a:solidFill>
                <a:schemeClr val="bg1"/>
              </a:solidFill>
            </a:endParaRP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проектна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 діяльність</a:t>
            </a:r>
          </a:p>
          <a:p>
            <a:pPr algn="ctr"/>
            <a:r>
              <a:rPr lang="uk-UA" b="1" dirty="0" smtClean="0">
                <a:solidFill>
                  <a:schemeClr val="bg1"/>
                </a:solidFill>
              </a:rPr>
              <a:t>учнів</a:t>
            </a:r>
            <a:endParaRPr lang="uk-UA" b="1" dirty="0" smtClean="0">
              <a:solidFill>
                <a:schemeClr val="bg1"/>
              </a:solidFill>
            </a:endParaRPr>
          </a:p>
          <a:p>
            <a:endParaRPr lang="uk-UA" dirty="0"/>
          </a:p>
        </p:txBody>
      </p:sp>
      <p:pic>
        <p:nvPicPr>
          <p:cNvPr id="102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054" y="5869352"/>
            <a:ext cx="4508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59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0" grpId="0" build="p"/>
      <p:bldP spid="3" grpId="0" build="p"/>
      <p:bldP spid="6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424" y="3704258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портфоліо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прослідкувати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динаміку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власної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професійної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діяльності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визначити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більш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актуальні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напрями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методичної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роботи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ефективність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самоосвіти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51413"/>
            <a:ext cx="3405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портфоліо</a:t>
            </a:r>
          </a:p>
        </p:txBody>
      </p:sp>
      <p:pic>
        <p:nvPicPr>
          <p:cNvPr id="2050" name="Picture 2" descr="C:\Documents and Settings\Admin\Мои документы\Мои рисунки\header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80070"/>
            <a:ext cx="1964623" cy="2808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0424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err="1"/>
              <a:t>систематизація</a:t>
            </a:r>
            <a:r>
              <a:rPr lang="ru-RU" dirty="0"/>
              <a:t> </a:t>
            </a:r>
            <a:r>
              <a:rPr lang="ru-RU" dirty="0" err="1" smtClean="0"/>
              <a:t>власного</a:t>
            </a:r>
            <a:r>
              <a:rPr lang="ru-RU" dirty="0" smtClean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як </a:t>
            </a:r>
            <a:r>
              <a:rPr lang="ru-RU" dirty="0" err="1"/>
              <a:t>викладача</a:t>
            </a:r>
            <a:r>
              <a:rPr lang="ru-RU" dirty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та </a:t>
            </a:r>
            <a:r>
              <a:rPr lang="ru-RU" dirty="0" err="1" smtClean="0"/>
              <a:t>літератури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9229" y="936188"/>
            <a:ext cx="8136904" cy="22047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"Feci, quod potui, faciat meliora potentes</a:t>
            </a:r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Monotype Corsiva" pitchFamily="66" charset="0"/>
              </a:rPr>
              <a:t>"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2170310"/>
            <a:ext cx="5667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Monotype Corsiva" pitchFamily="66" charset="0"/>
            </a:endParaRPr>
          </a:p>
          <a:p>
            <a:pPr algn="ctr"/>
            <a:r>
              <a:rPr lang="ru-RU" sz="3200" b="1" dirty="0" err="1" smtClean="0">
                <a:latin typeface="Monotype Corsiva" pitchFamily="66" charset="0"/>
              </a:rPr>
              <a:t>Зробила</a:t>
            </a:r>
            <a:r>
              <a:rPr lang="ru-RU" sz="3200" b="1" dirty="0" smtClean="0">
                <a:latin typeface="Monotype Corsiva" pitchFamily="66" charset="0"/>
              </a:rPr>
              <a:t> </a:t>
            </a:r>
            <a:r>
              <a:rPr lang="ru-RU" sz="3200" b="1" dirty="0">
                <a:latin typeface="Monotype Corsiva" pitchFamily="66" charset="0"/>
              </a:rPr>
              <a:t>те, </a:t>
            </a:r>
            <a:r>
              <a:rPr lang="ru-RU" sz="3200" b="1" dirty="0" err="1">
                <a:latin typeface="Monotype Corsiva" pitchFamily="66" charset="0"/>
              </a:rPr>
              <a:t>що</a:t>
            </a: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smtClean="0">
                <a:latin typeface="Monotype Corsiva" pitchFamily="66" charset="0"/>
              </a:rPr>
              <a:t>могла, </a:t>
            </a:r>
            <a:r>
              <a:rPr lang="ru-RU" sz="3200" b="1" dirty="0" err="1">
                <a:latin typeface="Monotype Corsiva" pitchFamily="66" charset="0"/>
              </a:rPr>
              <a:t>ті</a:t>
            </a:r>
            <a:r>
              <a:rPr lang="ru-RU" sz="3200" b="1" dirty="0">
                <a:latin typeface="Monotype Corsiva" pitchFamily="66" charset="0"/>
              </a:rPr>
              <a:t>, </a:t>
            </a:r>
            <a:r>
              <a:rPr lang="ru-RU" sz="3200" b="1" dirty="0" err="1">
                <a:latin typeface="Monotype Corsiva" pitchFamily="66" charset="0"/>
              </a:rPr>
              <a:t>які</a:t>
            </a: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err="1">
                <a:latin typeface="Monotype Corsiva" pitchFamily="66" charset="0"/>
              </a:rPr>
              <a:t>можуть</a:t>
            </a:r>
            <a:r>
              <a:rPr lang="ru-RU" sz="3200" b="1" dirty="0">
                <a:latin typeface="Monotype Corsiva" pitchFamily="66" charset="0"/>
              </a:rPr>
              <a:t>, нехай </a:t>
            </a:r>
            <a:r>
              <a:rPr lang="ru-RU" sz="3200" b="1" dirty="0" err="1">
                <a:latin typeface="Monotype Corsiva" pitchFamily="66" charset="0"/>
              </a:rPr>
              <a:t>роблять</a:t>
            </a:r>
            <a:r>
              <a:rPr lang="ru-RU" sz="3200" b="1" dirty="0">
                <a:latin typeface="Monotype Corsiva" pitchFamily="66" charset="0"/>
              </a:rPr>
              <a:t> </a:t>
            </a:r>
            <a:r>
              <a:rPr lang="ru-RU" sz="3200" b="1" dirty="0" err="1">
                <a:latin typeface="Monotype Corsiva" pitchFamily="66" charset="0"/>
              </a:rPr>
              <a:t>краще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" name="Picture 2" descr="D:\Моя папка\герби\герби зак\моє\Новый рисуно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84" y="3810155"/>
            <a:ext cx="674442" cy="878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извлечение 7">
            <a:hlinkClick r:id="rId4" action="ppaction://hlinksldjump"/>
          </p:cNvPr>
          <p:cNvSpPr/>
          <p:nvPr/>
        </p:nvSpPr>
        <p:spPr>
          <a:xfrm>
            <a:off x="8660859" y="6158920"/>
            <a:ext cx="360040" cy="56328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594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TC101859868[[fn=Термический]]</Template>
  <TotalTime>698</TotalTime>
  <Words>1342</Words>
  <Application>Microsoft Office PowerPoint</Application>
  <PresentationFormat>Экран (4:3)</PresentationFormat>
  <Paragraphs>229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Thermal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Проблема, над якою працюю:</vt:lpstr>
      <vt:lpstr>Науково-методична діяльність</vt:lpstr>
      <vt:lpstr>Творчість учителя – запорука успіхів учнів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Васелина Михайлывна</cp:lastModifiedBy>
  <cp:revision>55</cp:revision>
  <dcterms:created xsi:type="dcterms:W3CDTF">2012-11-25T13:10:26Z</dcterms:created>
  <dcterms:modified xsi:type="dcterms:W3CDTF">2013-03-12T19:23:21Z</dcterms:modified>
</cp:coreProperties>
</file>